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3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4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8"/>
  </p:notesMasterIdLst>
  <p:sldIdLst>
    <p:sldId id="546" r:id="rId2"/>
    <p:sldId id="644" r:id="rId3"/>
    <p:sldId id="645" r:id="rId4"/>
    <p:sldId id="646" r:id="rId5"/>
    <p:sldId id="647" r:id="rId6"/>
    <p:sldId id="648" r:id="rId7"/>
    <p:sldId id="649" r:id="rId8"/>
    <p:sldId id="786" r:id="rId9"/>
    <p:sldId id="650" r:id="rId10"/>
    <p:sldId id="651" r:id="rId11"/>
    <p:sldId id="652" r:id="rId12"/>
    <p:sldId id="653" r:id="rId13"/>
    <p:sldId id="654" r:id="rId14"/>
    <p:sldId id="655" r:id="rId15"/>
    <p:sldId id="656" r:id="rId16"/>
    <p:sldId id="657" r:id="rId17"/>
    <p:sldId id="658" r:id="rId18"/>
    <p:sldId id="659" r:id="rId19"/>
    <p:sldId id="660" r:id="rId20"/>
    <p:sldId id="662" r:id="rId21"/>
    <p:sldId id="663" r:id="rId22"/>
    <p:sldId id="664" r:id="rId23"/>
    <p:sldId id="665" r:id="rId24"/>
    <p:sldId id="666" r:id="rId25"/>
    <p:sldId id="667" r:id="rId26"/>
    <p:sldId id="668" r:id="rId27"/>
    <p:sldId id="669" r:id="rId28"/>
    <p:sldId id="670" r:id="rId29"/>
    <p:sldId id="672" r:id="rId30"/>
    <p:sldId id="673" r:id="rId31"/>
    <p:sldId id="782" r:id="rId32"/>
    <p:sldId id="783" r:id="rId33"/>
    <p:sldId id="784" r:id="rId34"/>
    <p:sldId id="677" r:id="rId35"/>
    <p:sldId id="688" r:id="rId36"/>
    <p:sldId id="785" r:id="rId37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FFE3"/>
    <a:srgbClr val="EA328E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87008" autoAdjust="0"/>
  </p:normalViewPr>
  <p:slideViewPr>
    <p:cSldViewPr>
      <p:cViewPr varScale="1">
        <p:scale>
          <a:sx n="97" d="100"/>
          <a:sy n="97" d="100"/>
        </p:scale>
        <p:origin x="186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8:36:17.4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19748 3444 625 0,'2'0'342'0,"0"4"-80"16,0 0-101-16,-2-4-83 15,-2 0-27-15,2 3-21 16,-1 9-6-16,0 35-9 15,0-30-1-15,2 5 3 16,-2 1 1-16,1 4 2 16,0 2 0-16,0-1-4 0,1 6 0 15,1-4-2-15,1 0-1 16,0-4 0-16,0 1 0 16,-1-3 0-16,-1 0 0 15,-1-1 0-15,-1 0 2 16,-3 8 4-16,1 2 2 15,-3 9 0-15,-1 3 1 16,4 6-3-16,-3 1-1 16,3-4-5-16,3-4-1 0,-4-5-5 15,2-4 0-15,-1-5-3 16,1 1-1-16,0-3 0 16,2 2-1-16,0 5 0 15,-1 2 1-15,0 12 0 16,-2 1 2-16,0 1 0 15,-1-1 0-15,-1-8 1 16,2 0-1-16,0-4 2 16,2 2 2-16,1 0-1 15,-2-1 0-15,1 5 0 16,1-1-3-16,-1 6-2 16,-2 1 0-16,3-2-1 15,-3 0-1-15,3-1 0 16,4 0 0-16,-2-1 1 15,-1 1-1-15,-2-2 0 16,-1-1 0-16,1 5 0 16,1 0-1-16,0 3 1 0,0-1-1 15,2 2 1-15,-2 3-1 16,1-1 0-16,0 3 1 16,-1-2-1-16,0-3 1 15,0-3 0-15,3-5-1 16,-2-2 1-16,-1-2-1 15,0 6 1-15,0 4 0 16,0 8-1-16,-1 4 1 0,-3-4 0 16,1-5-1-16,-2-10 1 15,3-4 0-15,-1-2-1 16,1 2 1-16,0 3-1 16,0 6 0-16,2 10 0 15,0 2 0-15,0 2 1 16,-3-8-1-16,2-12 1 15,1-7 0-15,0-11-1 16,0 2 0-16,0 0 0 16,0 3 1-16,-2 4-1 15,2 3 1-15,0 9-1 16,1 6 0-16,1 5 0 16,-2-1 0-16,3-12 1 15,-3-9-1-15,2-7 0 16,-1-7 1-16,1 1-1 15,1-3 1-15,-3 2-1 0,2 3 0 16,-1 4 0-16,-1 1 1 16,1 6-1-16,2 2 0 15,-1 6 1-15,-1-2-1 16,2-5 0-16,-1 1 1 16,-2-10-1-16,1-4 0 15,0 0 1-15,-1-4 0 16,1-1-1-16,-1 2 1 0,1 3-1 15,3-1 0 1,-3 1 0-16,1 2 0 0,0-2 0 16,1-4 0-16,-2-4 0 15,0 0 0-15,0 0 0 16,0 4 0-16,3 9 0 16,0 5 0-16,-1 7 1 15,-1-4 0-15,-2-6 0 16,0-5-1-16,0-9 1 15,0-6 0-15,-1-6 2 16,-3-4-1-16,0-2 1 16,3 1-1-16,0 0 0 15,-1-1 0-15,1 1-1 16,0 0 0-16,0 0 0 16,-3 0 0-16,-4 0 0 15,0-2-1-15,-27-22 1 16,27 6 1-16,-1-5-2 15,3-1 2-15,0 5 2 0,-1 3 5 16,5 5 2-16,0 4 2 16,0 3-3-16,1 1-2 15,0 3-3-15,0 0 0 16,1 1-4-16,0 0 1 16,0 0-2-16,3 10 1 15,18 41-1-15,-13-30 0 0,0 8 0 16,2-2 0-1,-2 2 0-15,2 0 1 0,0-8 0 16,-2-1-1-16,0-7 1 16,-2-6 1-16,-1-7 5 15,-2-6 6-15,-2-9 1 16,3-1 4-16,3-12 0 16,4-2 1-16,5-6-3 15,1-4 1-15,3 7-4 16,-3 2-4-16,0 5 1 15,-1 7-4-15,-3 4-1 16,1 3-1-16,-2 4 0 16,-4 4 1-16,-3 1-26 15,-5 1-47-15</inkml:trace>
  <inkml:trace contextRef="#ctx0" brushRef="#br0" timeOffset="1048.1568">19457 5575 681 0,'-4'-3'403'0,"-2"-2"-111"16,-4-1-168-16,4 2-47 16,-2 2-10-16,-5 2-6 15,-2 0-6-15,-2 1-11 16,-1 2 0-16,2 2-9 16,1 6-5-16,3 3-10 0,0 2-6 15,3 2-6-15,2-2-3 16,4 0 0-16,-1 0-1 15,4-2-1-15,2-3-1 16,5-1-2-16,1 0 0 16,4-1-1-16,1 2 1 15,3-3 1-15,1 3 2 0,1 3 6 16,-1 2 1-16,1 5 2 16,-6 0 0-16,-2 1 0 15,-1-2 2-15,-7 2 4 16,2 1-1-16,-3 0 1 15,-3 3-1-15,-7-7 3 16,-4-3 1-16,-7-5-3 16,-3-4-1-16,-2-7-5 15,-1-7-3-15,5-7-6 16,1-5-2-16,7 2-2 16,5 1-3-16,4 1-50 15,1-1-51-15</inkml:trace>
  <inkml:trace contextRef="#ctx0" brushRef="#br0" timeOffset="1799.2468">19222 5329 955 0,'-1'-2'390'0,"1"2"-256"15,0 2-55-15,0-2-32 16,0 0-9-16,1 0-5 16,18 3-5-16,32 4-8 0,-24-6-4 15,-1-1-7-15,3 0-1 16,-4-1-3-16,-1-1-1 16,-2 0 0-16,-4 0 0 15,-3 1-1-15,1 0-2 16,-11-3-14-16,-2 2-10 15,-3-4-3-15,-1 5 1 16,0 0 15-16,0 0 9 0,-3 0 2 16,-8-4 1-16,-32-10 2 15,33 12 3-15,7-3 10 16,-1 0 4 0,4 3 7-16,2 3 0 0,-1 0-7 15,0 0-2-15,0 0-7 16,8 2-4-16,5 3-3 15,25 14 0-15,-30-12 1 16,-1 2 4-16,-1 1 10 16,-3 0 6-16,-3 1 15 15,0 2 5-15,-7-1-4 16,2 0-6-16,-2-1-15 16,-4-4-7-16,9 0-13 15,-3-7-58-15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21:26.0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21001 11753 873 0,'0'-5'467'0,"0"-7"-281"0,-2 3-81 16,-8 1 7-16,1-1-19 15,-2 3 2-15,-3 1-23 16,0 3-19-16,1 3-27 15,0 3-10-15,2 6-12 16,4 4-3-16,0 4-3 16,6 4-1-16,3 1 2 15,5 0 1-15,8-3 2 16,2-5 0-16,3-4 1 16,-1-4 1-16,1-7 8 15,2-3 2-15,-3-8 9 16,-1-1 5-16,-5-3 6 15,-3-4 4-15,-5-1 2 16,0-2 1-16,-8 0 1 0,-6 0 2 16,-6 1 0-16,-3 5 0 15,-2 3-9-15,2 4-4 16,0 8-16-16,2 1-6 16,3 5-9-16,0 3-3 15,1 5-3-15,4 2-1 16,2 3-1-16,4 3 0 15,2-2 1-15,2 4 2 16,6 0 1-16,3-2 1 0,5-1 2 16,2-8 1-16,1-4 0 15,-1-5 0-15,1-8 3 16,-1-2 0-16,-4-6 4 16,-3 0 1-16,-5-6 1 15,-6 1 2-15,-7-1-1 16,-4 1-2-16,-5 2 1 15,-2 1-2-15,1 3-5 16,0 4-1-16,4 8-4 16,-1 1-3-16,1 10-1 15,0 0 0-15,1 5 1 16,2 3 0-16,1-1 2 16,7 4 1-16,-1-3-1 15,5-1 1-15,6-4-1 16,2-3 1-16,8-4 2 15,-2-3 1-15,4-4 0 0,-3-3 3 16,-3-2 1-16,0-7 0 16,-5-3 3-16,-1-2-1 15,-2-2 2-15,-6 1 0 16,-4 2 2-16,-3 1 3 16,-1 4 0-16,-1 2-1 15,-4 2-2-15,1 4-4 16,0 1-6-16,-1 2-2 0,3 4-3 15,1 5 0-15,0 2-2 16,-1 4 2-16,10 0 1 16,0 1-1-16,4-1 2 15,5-4 1-15,1-1 2 16,7-7 0-16,-2-3 0 16,1 0 1-16,-1-7 3 15,-6 0 1-15,1-2 0 16,-3-4 0-16,-2-1 1 15,-5 2-2-15,-1 0 1 16,-2 3-1-16,-7 3-1 16,2 1-2-16,-5 2-1 15,-1 2-2-15,3 2-2 16,2 6-2-16,-1 2 0 16,6 3 0-16,3 4 1 15,2-2 1-15,6 2 1 0,2-2 1 16,6-6 2-16,-1-3 0 15,1-5 4-15,-5-3-1 16,-4-4 4-16,0-4 1 16,-6-2 0-16,-1-1 0 15,-3-2 2-15,-2 3 3 16,-3 0 3-16,1 2 0 16,-1 4-3-16,2 3-6 15,5 5-7 1,0 0-3-16,2 0-1 0,-1-1 0 0,0 0 1 15,0 0-29-15,0 4-99 16,1 1-77-16</inkml:trace>
  <inkml:trace contextRef="#ctx0" brushRef="#br0" timeOffset="779.2758">21486 11856 1070 0,'5'-2'356'15,"5"-5"-225"-15,-3-1-18 0,-2-1-7 16,-1-1 5-16,-2 0-11 15,-2 1-10-15,-3-3-18 16,-1 3-8-16,-3 1-18 16,-2 0-8-16,-6 1-5 15,-2-2-5-15,-4 3-12 16,6 3-4-16,0 5-12 16,-3 4-3-16,7 5-3 15,-5 4-2-15,6 6 0 16,10 2 0-16,4 2 2 15,3-2 2-15,8-7 1 16,0-4 3-16,7-9 0 16,-3-1 2-16,-3-5 1 15,3-6 1-15,-8-2 0 16,1-6 1-16,-2-2-1 16,-4 2-1-16,-4 0 1 0,1 4-1 15,-3 3 1-15,-3 7-2 16,2 3-2-16,-1 1 0 15,1-1-1-15,0 0-2 16,-1 0 1-16,1 12 0 16,0 36 2-16,1-25 1 15,-1 7 5-15,1 3 3 16,0 3 4-16,0 0 3 0,0 0 4 16,-2-4 0-16,0-2-1 15,1-5 2-15,1-4 4 16,3-3 2-16,0-4 5 15,-1-2-5-15,-2-8-5 16,2 0-3-16,-1-2-3 16,-2-2-2-16,-1 0-46 15,1 0-31-15</inkml:trace>
  <inkml:trace contextRef="#ctx0" brushRef="#br0" timeOffset="3537.8842">19781 9087 424 0,'0'0'297'16,"0"-1"42"-16,-1-3-94 16,0 4-116-16,0-1-55 15,0 1-15-15,-1 0-2 16,1 0 4-16,0 0-6 16,-2 0-20-16,0 0-10 15,2 0-16-15,0 0-3 0,0 0-1 16,0 0 0-16,0 0 1 15,0 0 0-15,-1 0 4 16,1 0 0-16,0 0 1 16,0 0 0-16,0 0-2 15,0 0-2-15,-1 0-1 16,1-1-2-16,0 1 0 16,0-1-2-16,0 1 1 15,0 0-1-15,0 0 3 16,-5 0 4-16,-6 2 10 15,-28 13 6-15,31-9 5 16,1 1-1-16,1 1-6 16,1 3-6-16,0 0-7 15,-1 1-4-15,3 0-4 16,-1 0 0-16,0 1 12 16,3 1 5-16,2 1 6 15,1 1 6-15,6 2-9 16,-1 0-4-16,4 1-3 0,0 0-6 15,3-2-6-15,5 0-1 16,0-4 1-16,4-1-2 16,1-2 2-16,0-3-1 15,4-1 0-15,-1-3 1 16,-1-1-2-16,0 0 2 16,-2-1-1-16,-4-1 1 0,-1-2 0 15,-1-3-1 1,-6-3 2-16,6-1-1 0,-2-2-1 15,0-1 1-15,0-3 1 16,-3-1-1-16,0 1 1 16,-2-1 1-16,1 1-1 15,-2 1-1-15,-6-1 3 16,-3 2-1-16,-3-4 19 16,-3 1 5-16,1-2 10 15,-2-1 1-15,3 3-13 16,0-2-7-16,-1 2-5 15,-2 5-1-15,1-1 2 16,-1 2 1-16,-3 0-3 16,0 1-4-16,0 3-4 15,0 0-2-15,2-1-2 16,-4 2 1-16,2-1-1 0,-2-1-1 16,1-1 0-1,-1 0-1-15,-2-2 1 0,4 3-1 16,0 5 0-16,1-2 0 15,0 4-1-15,-3 0 0 16,0 0-2-16,-3 1-10 16,-1 4-52-16,2 1-26 15,1-1-86-15,2 2-42 16,0 4-107-16</inkml:trace>
  <inkml:trace contextRef="#ctx0" brushRef="#br0" timeOffset="4167.9206">19832 9138 829 0,'-1'5'455'16,"-4"5"-243"-16,-1 1-109 15,-2 6-40-15,-1 1-9 16,-1 5-16-16,-1-1-7 16,2 0-12-16,2 0-7 15,4-6-4-15,2-3 0 0,1-6 8 16,3-1 5-16,2-6 12 16,-1-4 0-16,3-6-5 15,-1-1-4-15,1-6-6 16,2-2 1-16,2-2-2 15,-1 1 0-15,1 0 5 16,2 0 5-16,-1 5 14 16,-2-1 1-16,-2 8 5 15,-2-1-2-15,-6 3-6 16,7 5-2-16,-4-2-13 16,3 1-6-16,1 2-4 15,-4 0 0-15,2 4 1 16,-2 4-2-16,3 7-3 15,-2 1-5-15,4 6-3 16,-1 2 0-16,1-3-2 16,-1 2-1-16,-4-5-29 15,3-1-20-15,1-6-53 16,1-3-41-16,-1-8-123 0</inkml:trace>
  <inkml:trace contextRef="#ctx0" brushRef="#br0" timeOffset="4357.127">19832 9264 1465 0,'7'-2'235'0,"9"-1"-76"15,4 2-30-15,3-2-66 16,2 3-23-16,-4 0-45 15,1 0-72-15</inkml:trace>
  <inkml:trace contextRef="#ctx0" brushRef="#br0" timeOffset="5644.4365">22402 9773 690 0,'-4'-2'494'16,"-3"-4"-204"-16,3 1-188 15,-1-1-13-15,1 0-19 16,-5-3-8-16,-2-1-6 16,1 2-4-16,-1 0-9 15,2 1-7-15,-5 2-7 16,-5 3-1-16,-5 1-2 15,1 1 0-15,4 3 2 16,2 2-1-16,0 2-6 16,-1 0-4-16,3 0-8 15,1 1-2-15,1 0-4 16,4 1 0-16,1 0 1 16,0 2 2-16,1 3 2 15,0 2 0-15,3 4-2 16,-2 2-2-16,5 0-1 15,1-2 1-15,0-3 2 0,2-1 2 16,1-2 4-16,2-2 0 16,2-2 0-16,0 0-2 15,2 0-5-15,0 1 0 16,2-2-1-16,1-1 1 16,2 4 0-16,0-4-1 15,1 4 0-15,-1-1-1 16,1-3 0-16,1 1 0 15,2-3-1-15,3-4 2 16,-1 1-2-16,-2-1 2 0,1-1 0 16,-7-1 0-16,0-2 1 15,-1-4-1-15,-1-1-1 16,0 1 0-16,-1 0 0 16,3-1-1-16,2-1 2 15,-4-4-1-15,6 2 1 16,-8-3-1-16,0-1 0 15,2 4 0-15,-10-3 1 16,8 4 2-16,-8-4 10 16,0 2 4-16,1-1 4 15,-2-4 0-15,-2 2-4 16,-1-2-1-16,-3-1 3 16,-5-2 1-16,3 0 0 15,-1-2-3-15,-2 2-6 16,4 2-2-16,-4 3-5 0,0-1-4 15,1 2-3-15,1 0-1 16,-3 5-20-16,6 5-37 16,-1 6-89-16,-3 4 143 15</inkml:trace>
  <inkml:trace contextRef="#ctx0" brushRef="#br0" timeOffset="6040.8857">22218 9816 1009 0,'0'0'410'0,"2"2"-240"16,0 2-46-16,-2-4-42 15,0 0-5-15,0 0-21 16,3 15-6-16,16 34-18 0,-13-32-10 15,0 0-11-15,0-2-3 16,-3-3-2-16,-3-1 1 16,-5-2 0-16,-1-4-3 15,-1-1-47-15,1-3-47 16,1-1-220-16</inkml:trace>
  <inkml:trace contextRef="#ctx0" brushRef="#br0" timeOffset="6422.7099">22244 9845 1223 0,'7'-4'278'0,"2"-5"-159"15,2 1-5-15,6 3-29 16,-5 2-2-16,1 3-17 15,1 0-12-15,-6 5-17 16,-2 1-7-16,1 4-12 16,-7 1-2-16,0-2-7 15,-4 3-1-15,-1-4-1 16,1 1-3-16,4-2-2 16,1-5-2-16,5-2 0 0,3 0-1 15,0 0 0-15,7 1-2 16,-2 6 3-16,-1 1-1 15,-4 1 2-15,-8 4 3 16,-4 2 6-16,-5 0 5 16,-5-1 7-16,-1 3-1 15,-1-8-4-15,0-4-5 16,3-4-53-16,2-8-59 16</inkml:trace>
  <inkml:trace contextRef="#ctx0" brushRef="#br0" timeOffset="9167.6124">20019 9500 901 0,'0'-4'429'0,"0"-3"-245"16,1 1-57-16,2 5-15 15,0 0-9-15,-3 1-23 16,0 0-16-16,0 0-19 16,3 7-10-16,4 6-16 15,20 33-8-15,-21-25-14 16,3-3-29-16,-5 6-115 16</inkml:trace>
  <inkml:trace contextRef="#ctx0" brushRef="#br0" timeOffset="9545.2549">20163 9834 1097 0,'0'-2'371'0,"-2"-1"-211"15,2 3-6-15,0 0-40 16,0 0-21-16,1 6-37 16,6 13-16-16,13 34-23 15,-9-28-6-15,0 0-27 0,3 1-36 16,0-6-172 0</inkml:trace>
  <inkml:trace contextRef="#ctx0" brushRef="#br0" timeOffset="9932.6906">20384 10274 1230 0,'0'-2'307'15,"1"-4"-130"-15,5 5-46 16,-6 1-1-16,0 0-44 16,0 0-11-16,2 8-26 15,6 11-16-15,22 28-18 16,-15-27-6-16,-3 0-21 0,0 2-37 16,-7-2-137-16</inkml:trace>
  <inkml:trace contextRef="#ctx0" brushRef="#br0" timeOffset="10302.3132">20559 10679 1087 0,'4'0'368'0,"1"0"-216"16,-2 3-20-16,-3-3-39 16,0 0-10-16,0 0-36 0,7 14-13 15,21 34-19-15,-20-28-6 16,1 6-39-16,0-2-52 16</inkml:trace>
  <inkml:trace contextRef="#ctx0" brushRef="#br0" timeOffset="10639.1251">20785 11101 1199 0,'3'0'335'16,"-2"1"-106"-16,5 4-102 15,-6-5-17-15,0 0-51 16,1 3-18-16,0 16-18 15,42 27-6-15,-32-27-10 0,4 3-6 16,-7-6-24-16,-1 4-35 16,-3-2-161-16</inkml:trace>
  <inkml:trace contextRef="#ctx0" brushRef="#br0" timeOffset="10856.7116">20959 11471 1015 0,'2'9'411'16,"5"7"-224"-16,1 5-89 15,-3 2-6-15,3-2-19 16,2 0-10-16,-7-7-61 15,4-2-64-15</inkml:trace>
  <inkml:trace contextRef="#ctx0" brushRef="#br0" timeOffset="11550.4912">22130 10213 901 0,'-2'-1'440'0,"1"0"-266"0,-1 1-107 16,2 0-15-16,0 0-16 16,-1 0-7-16,0 0-12 15,-4 15-6-15,-13 33-8 16,6-25-14-16,-2 5-123 16</inkml:trace>
  <inkml:trace contextRef="#ctx0" brushRef="#br0" timeOffset="11895.249">21848 10714 1378 0,'-2'2'224'0,"-7"3"-79"16,1 1-33-16,-4 7-35 15,0 0-20-15,2 5-26 16,-1 1-9-16,-3 0-17 16,0 3-26-16,3-3-121 15</inkml:trace>
  <inkml:trace contextRef="#ctx0" brushRef="#br0" timeOffset="12179.4728">21550 11121 1303 0,'-5'3'259'0,"-5"6"-115"16,1 3-44-16,-2 0-2 16,-2 5-41-16,5-2-13 15,0 3-23-15,3-2-10 16,0 0-21-16,0-1-33 16,-3-3-127-16</inkml:trace>
  <inkml:trace contextRef="#ctx0" brushRef="#br0" timeOffset="12354.3677">21265 11511 1520 0,'-6'8'242'0,"-9"10"-128"16,6-1-54-16,4-4-62 15,2-2-89-15</inkml:trace>
  <inkml:trace contextRef="#ctx0" brushRef="#br0" timeOffset="12997.6425">19673 10312 1091 0,'1'-1'353'16,"2"4"-230"-16,4 3-26 15,4 12-25-15,1 6-14 16,6 9-4-16,-2 2 3 15,-1 0-9-15,-1-3-7 16,-6-10-16-16,-4-5-6 0,-2-10-4 16,-4-7-1-16,-2-10-2 15,-1-7-2-15,1-10-4 16,1-7-1-16,7-1-4 16,0-3 1-16,11 8 12 15,5 2 4-15,6 11 1 16,6 4-1-16,0 8-13 15,0 4-11-15,-8 7-72 16,-1 1-74-16</inkml:trace>
  <inkml:trace contextRef="#ctx0" brushRef="#br0" timeOffset="13431.6129">19991 10563 1232 0,'0'3'271'15,"0"5"-161"-15,-2 4-10 16,2 3-29-16,0 4-5 15,-3 3-7-15,1-2-6 16,0-5-19-16,1-5-9 0,1-9-15 16,1-2-1-16,1-9-1 15,4-6 0-15,1-7-2 16,-1-2-1-16,2-2-1 16,0 4-1-16,-1 1 8 15,0 1 8-15,-2 12 20 16,-1 1 5-16,3 11-4 15,-3 3-7-15,1 5-15 16,3 8-4-16,1-2-7 16,0 6-2-16,2 3-2 15,-3-5-1-15,-2 4-18 16,2-3-20-16,-4-4-63 16,0-3-45-16</inkml:trace>
  <inkml:trace contextRef="#ctx0" brushRef="#br0" timeOffset="13598.1393">19988 10644 1549 0,'4'0'278'16,"7"0"-122"-16,1-3-35 15,9 0-57-15,4 0-24 16,5 1-41-16,3 1 46 15</inkml:trace>
  <inkml:trace contextRef="#ctx0" brushRef="#br0" timeOffset="14343.3297">22177 10682 1252 0,'-1'0'244'0,"1"3"-166"16,1-2-20-16,-1-1-3 16,0 0-4-16,2 8-2 15,4 14 9-15,10 34 11 16,-8-24 1-16,0 4-1 16,-1-1-5-16,-2-3-10 15,-3-3-8-15,-2-9-8 16,-1-5-1-16,-4-10-1 0,1-2-2 15,1-7-9-15,0-6-5 16,3-9-12-16,2-6-3 16,9-8-3-16,2 2-2 15,14-1 0-15,1 5 4 16,5 4 3-16,3 4 0 16,-7 9-1-16,-3 3-4 15,-11 7-5-15,-4 5-21 0,-6 8-80 16,-2 6-78-16</inkml:trace>
  <inkml:trace contextRef="#ctx0" brushRef="#br0" timeOffset="14674.8872">22443 10971 1101 0,'-1'0'377'0,"1"-3"-186"0,-2 5-32 16,2-2-39-16,0 0-26 15,1 4-35-15,2 12-6 16,8 32-17-16,-10-27-10 16,2-1-14-16,1-5-2 15,2-3-14-15,-4-4-30 16,0-8-91-16,-2 2-73 0</inkml:trace>
  <inkml:trace contextRef="#ctx0" brushRef="#br0" timeOffset="15078.083">22431 11003 1267 0,'3'-8'321'16,"6"-6"-31"-16,3 7-150 15,2-3-33-15,3 10-44 16,-3-1-17-16,0 1-14 15,-3 2-7-15,-3-1-15 16,1 6-4-16,-6-1-3 16,-3 1 0-16,-3 0-4 15,-4-2 0-15,-1 1-1 16,0 0 0-16,3 1 0 16,-1-3 0-16,6-1 0 0,0 1 0 15,7-1 1-15,4 0 1 16,7 3-1-16,1 0 1 15,1 2-1-15,-2 1 0 16,-5 4 1-16,-4 0 0 16,-12 4 4-16,-7 0 5 15,-10-3 13-15,-5-2 5 16,-3-2 0-16,1-3-3 0,10-3-12 16,0-2-4-16,5 1-50 15,2-2 372-15</inkml:trace>
  <inkml:trace contextRef="#ctx0" brushRef="#br0" timeOffset="46813.5745">20135 9173 349 0,'-2'0'151'0,"0"0"-183"15</inkml:trace>
  <inkml:trace contextRef="#ctx0" brushRef="#br0" timeOffset="48302.9118">20137 9184 223 0,'2'0'134'0,"0"0"1"15,-1 0-93-15,-1 0-18 16,0 0-16-16,0 0-4 16,0 0-20-16,0 0-40 15,0 0-78-15,0 0-1 16,0 0 22-16,0 0 79 15,0 0 193-15,0 0 48 16,0 0 83-16,0 0-15 16,-1 0-82-16,0 0-64 0,0 0-70 15,1 0-20-15,0 0-21 16,0 0-10-16,0 0-7 16,0 0 1-16,0-1 1 15,5-1 3-15,7-1 6 16,28-13 4-16,-27 7 5 15,1-1 0-15,3 0-1 16,4 2-2-16,4 0-7 16,2-1-3-16,3 1-4 15,2-3-1-15,1 0 0 16,-3-3 0-16,-1-1 2 16,-3 1 1-16,-2 3 3 15,2 0 1-15,0 4 0 16,-2 0 0-16,1-2 2 15,3 0 2-15,-2 1-1 0,6 1 0 16,-1 2-7 0,1 2-1-16,5-1-3 0,-5 0-1 15,-2 1 0-15,0 0 0 16,-10 3 1-16,-2 1 4 16,-2-1 4-16,-4 0 3 15,5 4 2-15,0-1-3 16,4 5-4-16,-1 0-2 15,0-3-4-15,1 1 1 16,-2-2-1-16,0 3 0 0,0 3 3 16,-4-4 2-16,0 2 6 15,-1-2 1-15,-1 1 3 16,4 1-2-16,0-1-5 16,0 4-2-16,4 2-6 15,2 1 1-15,1 0-3 16,0-1 1-16,-2 0 1 15,-1-2-2-15,-7-1 2 16,3 4 0-16,-8-4 2 16,-1 4 1-16,3 0 0 15,-3-1 1-15,1 2-4 16,3 1-1-16,1-2 1 16,-3 4-1-16,2-1 0 15,-4 1 0-15,-1 4 4 16,0-3 5-16,1 2 4 15,-2 0 3-15,0-2-3 0,1 1-4 16,-3 1-4-16,2-4-2 16,1 5-2-16,3-4-1 15,1-2 0-15,-1 2 0 16,-1-6 1-16,-4 3-1 16,-2-2 4-16,0 1 3 15,-4 1 6-15,-1-1 1 16,0 3-1-16,0-2-6 15,2-1-5-15,2 2-1 16,3-2-1-16,-1 0 0 0,3-1 0 16,-2 0 1-16,0-1 0 15,-2 0 0-15,-1-1 0 16,-1 1 0-16,-1 1-1 16,2 0 0-16,1 2-1 15,2-1 0-15,2-2 0 16,1 2 0-16,-3-2 0 15,1-1 0-15,2 0 2 16,-3-3-1-16,2 2 0 16,-1 0-1-16,-2 2 1 15,2-1 0-15,-1 0-1 16,-2-2 1-16,2-2-1 16,-2 0 1-16,4-1-1 15,1-2 1-15,0 3-1 16,0-3 2-16,0 0-1 0,1 0-1 15,0-1 0-15,-3 3 0 16,4 0 0-16,-2-2 0 16,3 1 0-16,2-2-1 15,3 2 0-15,-2 1 0 16,-5-2-1-16,3 1 0 16,-7-3 1-16,6 3 1 15,-1-3 0-15,-2 2 0 16,-3-4 0-16,-2 1 0 15,3 1-1-15,-6-2 0 0,0 0-2 16,0 0-1-16,4 1-3 16,9 2 1-16,32 5 2 15,-32-10 2-15,-1 1 2 16,-4 1 1-16,-4-2 1 16,2 2-1-16,-4 0 0 15,-2 0-1-15,0 0 0 16,0 0 0-16,0-1-1 15,7 0-2-15,6-3 2 16,28-8 0-16,-27 10 1 16,0-5 1-16,-5 5 1 15,-2-2 1-15,-1 0-2 16,-3 4 2-16,-1-5 0 16,0 4-32-16</inkml:trace>
  <inkml:trace contextRef="#ctx0" brushRef="#br0" timeOffset="50996.7662">20087 9321 669 0,'1'-2'354'0,"1"-2"-116"16,3 2-103-16,-5 1-79 15,0 1-26-15,0 0-16 16,11 2-5-16,39 15-6 15,-29-4-2-15,5 2 0 16,1-2-1-16,0 3 1 16,0-2 1-16,-3-2 6 15,0 4 5-15,-3-2 6 16,-4 4 2-16,-3-2-5 16,1 1-2-16,0 1-9 15,4 3-1-15,-2 3-3 16,0-2 0-16,-2-1-1 15,-1 2 0-15,0-1 3 16,-4 1 2-16,1-1 4 0,-4-2 5 16,-1 0 2-16,3 2-2 15,1 0-4-15,1 1-3 16,4 3-3-16,0-2-2 16,2 5 0-16,-1 3 0 15,0 0 1-15,-1 0 1 16,-3 1 3-16,1-4 0 15,-1-3-1-15,-1 2-1 16,2-4-2-16,1 1-1 0,1 1 0 16,0-3 0-16,3 2-1 15,1 0-1-15,3 2 2 16,-3-2-2-16,-2 2 1 16,5-1 0-16,-1 2 0 15,-4-3 1-15,3 1 1 16,-4-1-1-16,-2-3 1 15,3 1-1-15,3-1-1 16,-1-2 0-16,6-2 0 16,1 0 0-16,2-4 0 15,1 1 0-15,2-3 1 16,-2-5-1-16,-1 1 1 16,1-2 1-16,-5-3-1 15,2 3 1-15,-1-5-1 16,-1 1-1-16,2-1 1 0,-1 2-2 15,-5-1 1-15,-1-1-1 16,-4 2 1-16,-4-1-1 16,3-2 1-16,-5 0 1 15,0-5 0-15,4 2 1 16,2-3-2-16,1-2 1 16,3 1-1-16,1-1 0 15,-2 0-1-15,1 2 1 16,-3-1 0-16,-1-1 0 0,-1-2 1 15,2 0-1-15,-1-2 1 16,0 1 0-16,1 1-1 16,-1-5-1-16,1 5 0 15,1-5 1-15,0 0-1 16,1 2 1-16,-5 2-1 16,-1-1 1-16,-1 0 0 15,-2 2 0-15,-1-4 0 16,-1 2 0-16,2 1-1 15,-5-1 0-15,4 1 0 16,2 2 0-16,-3-1-1 16,5 0 0-16,-4 1 1 15,1 0 0-15,5-3 1 16,-5 1 0-16,4-1-1 16,-2 0 0-16,1 1 0 15,4 0 0-15,-1 1 0 16,1 2 0-16,1-2-1 0,2 1 1 15,1-5 0-15,2-2-4 16,3-3-89-16</inkml:trace>
  <inkml:trace contextRef="#ctx0" brushRef="#br0" timeOffset="104833.0213">21300 9051 746 0,'-3'-1'385'0,"0"-2"-146"16,-1 0-127-16,3 2-39 15,0 0-6-15,0 1-6 16,0-1-3-16,-4 1-20 16,-3 0-9-16,-2 1-13 15,-30 9-5-15,32 1-9 0,0-1 0 16,4 0-2-16,4 5-1 15,2-4 1-15,4-3 2 16,4 1 1-16,-1-2 0 16,4-1 2-16,-1 1 0 15,0-4-1-15,0-3 3 16,-3 0 12-16,-1-4 8 16,-3-7 10-16,-1 3 2 15,-4-2-4-15,-2-1-1 16,-5 1 1-16,-4 0 5 0,-3 0-7 15,-1 3-5-15,-3 5-16 16,2-2-5-16,-1 4-6 16,3 2-1-16,4 4-1 15,2 2-3-15,5 1 0 16,1-6 0-16,6 4 1 16,-1 0-1-16,7-2 3 15,2 2-1-15,2-2 1 16,-2-1 1-16,3-1 0 15,2-3 2-15,-5-7 1 16,1-2 1-16,-7-5 1 16,-3 2 1-16,-6-3 6 15,-3 4 8-15,-2 1 8 16,-4 0 0-16,4 4-5 16,-2 0-8-16,0 4-12 15,-3 2 1-15,-2 7-82 0,1 1-101 16</inkml:trace>
  <inkml:trace contextRef="#ctx0" brushRef="#br0" timeOffset="105627.875">21784 8738 729 0,'0'-3'461'15,"-4"-1"-198"-15,0 0-159 16,3 3-10-16,-1 0 2 15,1 0 3-15,-7-2-6 16,-8 0-12-16,-31-3-24 16,26 12-12-16,1 4-23 15,2 5-7-15,2 7-11 0,1 4-1 16,4 2-3-16,5 4-1 16,8 0-1-16,5-1 1 15,12-3 1-15,9-5 1 16,9-6 2-16,4-7 0 15,2-5 2-15,-6-2-9 16,-10-5-81-16,-9-1-88 16</inkml:trace>
  <inkml:trace contextRef="#ctx0" brushRef="#br0" timeOffset="107199.1506">21822 8649 257 0,'3'-2'203'15,"3"-5"89"-15,1 3-14 16,-4-2-31-16,-3 2-88 16,-1 1-76-16,-3 1-14 0,3 1-13 15,-1 0 1-15,1 0-13 16,-1 0-6-16,-8-2-14 16,-3 1-2-16,-30-6-3 15,31 7-2-15,-1 0-2 16,-1-1-2-16,1 1-1 15,3-1 0-15,-3 2-3 16,1 1-1-16,-1 3-3 16,-1 0-2-16,-1-2-1 15,1 1 0-15,0 0 0 16,-1 2 1-16,2 1 0 16,1-2 0-16,3 3-1 15,0 0-1-15,3 0 0 16,-3 2 0-16,-1-3 0 15,1 2-1-15,0 1 1 16,1-3-1-16,-5 2 1 0,5 1-1 16,0-1 2-1,1 3 1-15,3 0 0 0,-1 0 2 16,-2-2-2-16,1 0-1 16,3 1-1-16,-4 0 0 15,3 2 0-15,-3 3-1 16,2-4 0-16,2 4 0 15,0-1 1-15,4-1 0 16,1 6 6-16,-4-5 0 16,-1 1 1-16,-1-1-1 15,-2-5-3-15,8 5-2 0,2-5-1 16,-2 3 0-16,3 2 0 16,-3-2-1-16,-2 4 1 15,2-3-1-15,3-1 0 16,-4 2 1-16,9-2 0 15,-3-1-1-15,-3-2 0 16,2-2 1-16,-3-2-1 16,3 2 1-16,0 0-1 15,3 3 0-15,3-1 1 16,-4-1-1-16,2 2 0 16,-4-7 1-16,0 4 0 15,4-1 0-15,-1-2-1 16,4 2 0-16,-1 0 1 15,-3 1 0-15,2-1-1 16,0 1 1-16,-1 0-1 0,2-2 0 16,-2 1 0-16,1-3 1 15,1 0 0-15,0-1-1 16,1 2 1-16,1-2 0 16,0-2 0-16,-1 0 0 15,-4-1 0-15,1 0 1 16,0-1-1-16,0 0 0 15,4-3 0-15,1 1 0 0,-4-3-1 16,5 1 0 0,-2 3 1-16,-5-3 0 0,8 4-1 15,-8-1 0-15,1 1 1 16,2 0 0-16,-3-1 0 16,-2-1-1-16,0-2 1 15,3 4 0-15,-10-5 0 16,7 2-1-16,-2-1 1 15,-1-3 0-15,6 3-1 16,-1 0 1-16,1-1 0 16,-3 2 0-16,3-1-1 15,-8-1 1-15,1 0 0 16,0-1 0-16,2-1 1 16,1 0 1-16,-6-3 0 15,0 3-1-15,-1-5 3 16,0 4 6-16,1 0 6 0,1-3 2 15,-1 1-2-15,4-1-8 16,1-2-5-16,-3 3-1 16,2-2 0-16,-5 0-1 15,-2 3 1-15,0-4 1 16,-2 0 8-16,2 0 5 16,-2 0 7-16,0-2 3 15,1-1-5-15,-3 0-3 16,-1 3-7-16,2-1-4 15,-1 2-3-15,3 2-2 0,-4-3 0 16,-3 4 4-16,3 0 9 16,-6 2 5-16,-2 1 2 15,-1-1-2-15,-6 2-9 16,1 0-5-16,0 3-10 16,-2-2-28-16,4-2-94 15,3 3-295-15</inkml:trace>
  <inkml:trace contextRef="#ctx0" brushRef="#br0" timeOffset="107978.3116">21259 9263 581 0,'-1'-2'452'16,"0"1"-96"-16,-1 0-240 15,2 1-37-15,-2 0-28 16,1 0-1-16,0 0-14 16,0 0-9-16,1 0-9 15,0 11-7-15,7 42-7 16,-2-24-2-16,-3 0-43 15,2 2-65-15</inkml:trace>
  <inkml:trace contextRef="#ctx0" brushRef="#br0" timeOffset="108339.3228">21217 9667 1430 0,'-2'-3'214'0,"1"2"-85"15,-1 2-14-15,1-1-42 16,0 0-18-16,0 7-26 16,-1 13-10-16,-2 32-12 15,3-26-2-15,1 2-55 16,0 0-54-16</inkml:trace>
  <inkml:trace contextRef="#ctx0" brushRef="#br0" timeOffset="108669.172">21190 10071 1240 0,'-1'-2'277'0,"0"2"-147"16,1 0-29-16,0 0-40 15,0 0-13-15,0 0-20 16,0 2-7-16,4 18-14 16,6 34-3-16,-10-25-2 15,0 0-13-15,-3-1-73 16,1 0-2-16</inkml:trace>
  <inkml:trace contextRef="#ctx0" brushRef="#br0" timeOffset="108927.7547">21167 10574 1452 0,'-2'0'213'15,"-2"5"-99"-15,4 0-16 16,-1-5-44-16,0 0-22 16,1 15-19-16,1 34-5 0,-1-27-6 15,1 1-15-15,3-1-72 16,-3 1-37-16,3 0-60 16</inkml:trace>
  <inkml:trace contextRef="#ctx0" brushRef="#br0" timeOffset="109092.3186">21161 10941 1315 0,'-1'4'236'0,"-2"10"-127"16,1 1-17-16,0 4-51 15,0-1-17-15,2-1-14 16,0-3-10-16,1 1-98 15</inkml:trace>
  <inkml:trace contextRef="#ctx0" brushRef="#br0" timeOffset="109281.7186">21125 11370 1172 0,'-1'11'307'15,"-1"10"-185"-15,0 3-16 16,-1 0-35-16,0 0-11 16,0 2-21-16,0-5-9 0,1-4-37 15,2-1-48-15</inkml:trace>
  <inkml:trace contextRef="#ctx0" brushRef="#br0" timeOffset="110180.5236">20796 9478 1119 0,'2'8'331'0,"2"3"-227"0,1 10-46 16,1 0-11-16,2 3-16 15,0-1-4-15,-3-4-7 16,4-1-3-16,-5-8-5 16,-1-2 1-16,-3-9 3 15,-1-3 0-15,-3-12 14 16,4-1 2-16,2-8 5 15,-1-6 1-15,6-1-3 16,2 2 3-16,8 5 3 16,0 7-4-16,5 11-9 15,1 4-11-15,-1 6-16 16,5 7-30-16,-3 5-119 16,-3-1-179-16</inkml:trace>
  <inkml:trace contextRef="#ctx0" brushRef="#br0" timeOffset="110644.007">21051 9700 1135 0,'-7'-2'334'0,"-9"0"-199"16,2-1-24-16,1 8-43 15,-1 2-16-15,5 6-23 16,-4 2-10-16,7 3-14 16,3 4-2-16,3 1-3 0,2 2 1 15,6-3 3-15,5-5 4 16,6-4 16-16,1-8 8 15,4-4 4-15,-2-3-1 16,-1-6-13-16,-4-2-6 16,-4 0-7-16,-3 1 337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2-15T23:43:28.73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19032 6174 0,'0'0'0,"-17"17"0,34-34 157,1-1-142,-18 36 79,-18-1-94,-17 1 16,17 0-16,1-1 15,17-34 48,17-1-48,1 0-15,17-17 16,1 17-16,-1 1 16,-17-1-1,-71 36 48,0 17-48,0-17-15,18-1 16,-1 1-16,19-18 16,34-35 46,1 17-62,0-17 16,-1-1-16,18 36 15,-17-17-15,-18-1 16,-18 53 46,-17-17-46,18 0-16,-1-1 16,18 1-16,-18-18 15,54-35 48,34-18-48,-17 17-15,18 19 16,-36 17-16,-18-18 16,1 18-16,-18 18 62,-53 17-62,-17 18 16,17-18-16,0-17 15,35 0-15,1-18 16,-1 17-16,36-52 78,17 0-78,35-18 0,-17 35 16,-17 0-16,-19 18 15,1 0-15,-36 36 47,-35 17-47,-17 17 16,-1 1 0,18-18-16,-17 0 0,17-18 15,-18-17 1,18-1-16,36-17 15,34-35 17,1-18-17,0 0-15,17 18 16,0-18-16,36 18 16,-18-1-16,0 19 15,-1-1-15,-16 18 16,-19-18-16,-34 71 47,-36 0-32,0-17-15,-18-19 16,1 1-16,-1-1 16,18 1-16,18 0 15,35-71 32,35 18-31,18 17-16,18-17 15,-18-1-15,17 1 16,1 17-16,-18 1 16,-36-1-16,-34 53 62,-54 18-62,1-17 16,-19-1-16,1-17 15,0 17-15,0-18 16,35 1-16,35-18 16,89-70 15,17-1-16,-17 18-15,17 35 16,53-35-16,18 18 16,-1 18-1,-34-1-15,-54 0 16,-34 18-16,-19 0 16,-70 18 15,-35 17-31,-18 0 15,18 1-15,-18 17 16,-17-36-16,35 1 16,-1 17-16,19-35 15,52 18-15,54-18 47,16-18-31,19-17-16,17 0 15,18-1-15,18 1 16,-1 17-16,1-17 16,-36 35-16,-35-17 15,-36 17-15,-52 35 47,-36 35-31,-17 1-16,0-18 15,17 0-15,1-36 16,52 1-16,1-18 16,52-18 15,18-52-15,35-1-16,18 18 15,35-35-15,18 18 16,-1-19-16,-34 54 15,-18 18-15,-36-1 16,-17 18-16,-106 18 63,-35 34-63,0 19 0,0-36 15,-18 1-15,-53-1 16,18 0-16,35 0 15,18-17 1,17-18-16,54 18 16,34-36 15,36-35-31,36 18 16,-1-36-16,18 18 15,-18 18-15,35 17 0,-17-17 16,0 18-1,-53-1-15,-36 18 16,-69 35 31,-107 18-47,0-18 16,-70 36-16,-1-18 15,72 17-15,34-34 16,54-19-16,17 1 15,35-18-15,36 0 32,35-35-17,17-1-15,1 19 16,17-54-16,18 36 16,35-18-16,18 0 15,-36 35-15,-35-17 16,-17 18-16,-36 17 15,-35-18-15,18 18 16,-36 18 15,-105 34-31,-18 1 16,-71 0-16,53-35 0,18 17 16,0 0-16,35-17 15,36-18-15,52 0 16,36 0 15,52-53-31,18 36 16,18-19-16,18-17 15,34 0-15,36-17 16,-35 52-16,-35-17 16,-36 17-16,-35 1 15,-106 52 32,-106 36-47,-53-1 16,-17 18-16,53-52 15,35-1-15,17-18 16,54 1-16,34 0 16,54-18 15,52-53-16,1 35-15,35-35 16,-18 0-16,53 0 16,36-35-16,-36 53 15,0-18-15,-71 35 16,-34 18-16,-107 71 47,-52 17-47,-36 18 15,-18 17-15,1-17 16,35-35-16,35-1 16,36-17-1,17-17-15,35-36 0,36 0 32,35-36-17,17-17 1,36-35-16,0 0 0,0 17 15,-1-17 1,37 18-16,-37 17 0,-34 18 16,-18 17-16,-88 71 47,-36 17-47,1 19 15,-36 16-15,17-34 16,-52 17-16,36-17 15,-19-1-15,1 1 16,52-36-16,36-17 16,88-54 15,17-34-15,18-1-16,1 18 15,-1 1-15,0-19 16,18 18-16,-18 35 15,-35 1-15,-88 34 47,-89 54-47,-17-18 16,0-18-16,-35 36 16,-1-1-16,54-17 15,17-18-15,53-17 16,71-36 15,70-52-15,18-1-16,52-17 15,54 0-15,-53 35 16,17-18-16,1 19 16,-36 16-16,-71 19 15,-34 17-15,-19 0 16,-34 0 15,-72 53-31,-69 17 16,-1 1-16,0-1 15,0-17-15,1 18 16,52-1-16,35-34 16,36-19-16,53-34 46,52-19-30,18 1-16,18-36 16,0 36-16,0 0 15,-36 17-15,19 1 16,-72 17-16,1 0 16,-89 53 15,-35 35-31,1-18 15,-1-17-15,-53 18 16,18 17-16,35-17 16,18-36-16,35-18 15,35-17-15,54-17 32,34-36-17,18-18-15,-17 18 16,35-17-16,-18 17 15,-18 18-15,-17 17 16,-35 0-16,-106 36 47,-53 53-47,0-1 16,0 1-16,-18 17 15,53-18-15,35-34 16,36-19-1,17-17-15,107-35 32,17-35-17,17-1-15,0 0 16,36 1-16,-18 17 16,-53 18-16,-17 17 15,-53 18-15,-54 18 47,-69 17-47,16 18 16,19-18-16,-18 36 15,-1-18-15,37-36 16,34 1-16,36-89 62,17 18-62,18 18 16,0-18-16,35 0 16,-18 18-16,1 17 15,-53 18-15,-71 53 47,-53 18-31,0-1-16,35-17 15,-17 0-15,18-35 16,70 0-16,-18-18 16,36-36 15,17-17-31,0 0 16,36 0-16,-1 1 15,36 16-15,0 1 16,-18 17-16,-35 18 15,-18 0-15,-35-17 79,-35 17-79,0 0 15,-18 17 1</inkml:trace>
  <inkml:trace contextRef="#ctx0" brushRef="#br0" timeOffset="3639.9532">18609 6350 0,'-18'18'16,"18"-1"-16,-17-17 15,34 0 48,19 0-48,-1-35-15,18 0 16,17-1-16,-17 1 16,0 0-16,-17 17 15,-1 1-15,-18 17 16,-69 53 46,-37-18-46,1-18 0,0 1-16,0 0 0,17 17 15,54-35 1,17-18 15,52-17-31,19-35 0,17 17 16,0 0-16,1 0 15,16 17 1,-16 19-16,16-18 16,-52 17-16,-35 18 15,-18 18 32,-53 17-47,-17 18 16,-1-18-16,-17 0 15,17-17-15,36 0 16,17-18-16,36 0 62,35-53-46,17 35-16,1-17 16,17-1-16,0 19 15,-17 17-15,-36 0 16,-17 0 0,-53 35-1,-54 36 1,-34-36-16,-1 0 15,1 1-15,-18-19 16,53 1-16,17-1 16,53-17-16,36-52 31,53-19-15,-1 0-16,18 1 15,1-1-15,34-17 16,1 18-16,17-1 15,-35 53-15,-36-17 16,-52 17-16,-18 36 47,-36 53-31,-16-1-16,-37 1 15,-17-1-15,-17 1 16,-18-36-16,0 0 15,0-17-15,52-18 16,72 18-16,17-36 47,35-17-47,18-1 16,0 1-16,17 18 15,-17-19-15,-17 19 16,-19 17-16,-52 17 47,-53 36-32,17-18-15,-35 1 16,18-1-16,0-17 16,0-1-16,35 1 15,53 0-15,18-54 47,52-17-31,18 0-16,36 18 15,17 0-15,35 0 16,-52 17-16,-36 0 16,-17-17-16,-36 17 15,-35 36 16,-106 17-15,-35 36-16,0-36 16,0 0-1,-18 1-15,35-1 0,36-17 16,35-1 0,36 1-16,34-71 31,36 0-16,18 0 1,17-17-16,18-1 16,0 36-16,-18 0 15,0-18-15,-17 35 16,-36 18-16,-17-18 16,-54 71 15,-34 0-16,-1 0-15,-17-18 16,-36 18-16,1-17 16,35-19-16,-18 1 15,53-1-15,53-52 47,53-18-47,18 0 16,-1-17-16,1 17 15,34 18 1,-16-1-16,-1 19 16,-18-1-16,-17 0 15,-88 71 32,-18-17-47,-17-1 0,-19 0 16,1 0-16,0-17 15,17 17-15,19-17 16,34 0-16,53-54 47,0 1-31,36-18-16,17 18 15,0 0-15,1 17 16,52 0-16,0 1 0,-71 17 15,1 0 1,-71 70 15,-71-17-31,-17 18 16,-18-1-16,18-34 16,0-19-16,-18 1 15,18-1-15,0-17 16,17-17-16,36-1 15,17 1-15,18-36 16,0 0 0,0 0-16,0 0 15,53 0-15,0 18 16,35-1-16,-17 19 16,17-18-16,18 35 15,-36-18-15,19 18 16,-54 18-16,-17-1 15,-18 1-15,0-1 16,0 36-16,-36-17 16,-34-19-16,-19 1 15,1 17-15,18-17 16,-18-18-16,17 0 16,0 0-16,54-18 15,-1 1-15,18-19 16,-17-34-1,17 52-15,0-17 16,35-18-16,18 35 16,0 1-1,35 17-15,0-18 16,18 0-16,-36 36 16,-17 0-16,-53-1 0,18-17 15,0 36-15,-18 34 16,0-17-16,-36 18 15,-17-36 1,-17 0-16,-18 0 16,-18-17-16,18 0 15,-36-18-15,36 0 16,0 0-16,17-18 16,18-17-16,53 17 15,-17-17-15,-1-18 16,18 0-16,0 18 15,35-18-15,36 35 16,-18 1-16,35 17 16,0 0-16,0 0 15,1 0-15,-19 17 16,-17 1-16,-18-1 16,-17 1-16,-18 17 15,0 1-15,0 17 16,-18-1-16,-52 1 15,-1 18-15,-17-18 16,0-18-16,0-17 16,17-1-16,18-17 15,36 0-15,-1 0 16,18-35 0,-18-35-16,18-1 15,18-17-15,0 17 16,17 1-16,0 17 15,36 0-15,-18 35 16,17 1-16,1 17 16,-18 0-16,-36 0 15,18 35 1,-17 35-16,0-17 16,-1 18-16,-17-1 15,0-17-15,-35 0 16,-18-17-16,0-1 15,18-18-15,0 1 16,17-18 0,18-18 15,0-52-31,0-1 16,18 1-16,17 17 15,53 18-15,-17 17 16,17 0-16,0 1 15,0 17-15,1 17 16,-1 19-16,-53-19 16,-17-17-16,-18 36 31,-18 16-31,-35-16 16,-53 17-16,18-18 15,0-17-15,0-1 16,17 1-16,18 17 15,36-35-15,87-18 63,18 1-47,18-18-16,-18 35 15,-17 0-15,-53 0 16,-36 35 31,18-18-47,-18-17 15,1 18 1,-1 0-16,0-1 0,1-17 16,-19 0-1,19 0 1,-1 0-16,0 0 15</inkml:trace>
  <inkml:trace contextRef="#ctx0" brushRef="#br0" timeOffset="9073.6755">18521 6403 0,'17'0'15,"19"-18"1,34 1-16,-17-19 0,18 19 16,-18-1-16,17-17 15,-34 17-15,-1 1 16,0 17-16,-70 52 62,-36 19-46,1 0-16,-19-1 16,-52 1-16,36-18 15,34 0-15,53-36 16,1-17-1,52-17 17,18-36-32,35-18 15,0 0-15,36 1 0,-18 17 16,52-18-16,1 1 16,-18-1-1,-53 54-15,1-1 0,-72 0 16,-70 71 31,0 18-47,-52 17 15,34-17-15,-17-18 16,0-18-16,17 18 16,18-36-16,18 1 15,53-36 32,-1-35-31,36 18-1,0-18-15,0 0 0,17 0 16,1 18-16,-18 0 16,-18 17-16,-52 54 46,-54 16-30,-17 19-16,0 0 16,-18-1-16,0 1 15,18-18-15,17 0 16,1-18-16,52-18 16,36-34 15,52-36-16,1 0-15,-1-18 16,19 1-16,16 17 16,-16-18-16,-1 1 15,0 17-15,-17 35 16,-54 1-16,-52 70 47,-36 17-32,18 18-15,-35-17 16,18-1-16,-36-17 0,0 18 16,18-36-1,35-17-15,18-18 0,35 17 16,17-52 15,36-18-15,0-17-16,18 17 15,-1-18-15,36 18 16,-18-17-16,0 17 16,-17 18-16,-36 17 15,-35 36 17,-53 52-32,-17-17 15,-18 18-15,-18-1 16,-18-17-16,-17 0 15,-18 0-15,71-35 16,53-1-16,53-17 47,52-70-47,1 17 16,17-18-16,18 18 15,-18-17-15,0 34 16,0 19-16,0-1 15,-35 0-15,-35 1 16,0 17-16,-36 35 31,-35 18-15,0 0-16,-17 0 16,-1-18-16,1 0 15,34-17-15,1 0 16,35-1-16,-18-17 15,18 18-15,18-36 47,0-17-47,17-18 16,18 0-16,0 18 16,17-18-16,-17 35 15,18 1-15,-54-1 16,-34 53 31,-36 36-47,-18-1 15,1 1-15,-36 0 16,-18-1-16,-17-17 16,18 0-16,17-18 15,35-17-15,54-18 16,87-35 15,-17-18-15,35-18-16,1-17 15,16 17-15,-16 1 16,-1-1-16,-18 54 16,-17-1-16,-35 18 15,-36 0 16,-17 53-31,-35 17 16,-19 1-16,-17 17 16,-17-17-16,0-1 15,34-34-15,19-19 16,70 1-16,-18-18 16,53-35 15,18-18-31,0-18 15,18-17-15,-1 0 16,1 0-16,17 17 16,18 0-16,-35 36 15,-19 18-15,-16-1 16,-19 0-16,-34 71 47,-54 0-47,-35 18 15,-35 34-15,0 1 16,35-35-16,-17-1 16,52-34-16,36-19 15,17-17-15,54-17 47,34-36-47,1-18 16,35 1-16,-18-19 15,35 1-15,18 0 16,0 35-16,-70 36 16,-18-1-16,-71 18 47,-88 53-47,-17 0 15,-18 35-15,-18-18 16,0 19-16,36-54 15,70-17-15,35-1 16,71-87 15,0-1-15,18 1-16,17-19 16,18 1-16,35 0 15,71 0-15,-54 17 16,-17 36-16,-35 17 15,-53 1-15,-35 17 16,-36 0 15,-70 53-31,-53-1 16,0 1-16,-89 0 16,-34 18-16,70-18 15,17 0-15,54-18 16,70-35-16,35 18 15,54-54 17,17-34-32,35-18 15,18 17-15,35-17 16,53 0-16,0 52 16,17 1-16,-17 0 15,-35 17-15,-71-17 16,-52 35-16,-54 0 31,-52 70-15,-72 1-16,-16 17 15,17-35-15,-18-18 16,0 18-16,36-35 16,52 0-16,36-1 15,70-70 16,18 0-31,17-17 16,-17 17-16,53 0 16,18 0-16,17 0 15,0 36-15,-18-19 16,-17 36-16,-88-17 16,-89 52 15,-52 0-16,-18 0-15,17 1 16,-17-1-16,0-17 16,0-1-16,53 1 15,35 0 1,88-54 15,71 1-31,17 17 16,36-17-1,18 17-15,17-17 16,35 35-16,18-17 16,-71-1-16,-88 0 15,-70 1-15,-106 34 32,-53 19-17,-18-1-15,0-18 16,-88 1-16,-17-18 15,70 0-15,53-18 16,70 18-16,89-17 47,17-18-31,35-1-16,1 1 15,17 0-15,18-1 16,0 1-16,-36 0 15,1 17-15,-53 18 16,-107 0 31,1 18-31,-35 0-16,-1-1 15,54 1-15,52-18 16,0 0-16,36-18 31,17-17-15,18 17-16,35-35 15,18 0 1,18-35-16,52-18 16,-70 53-16,-18 36 0,-35-18 15,-18 35-15,-87 35 47,-37 35-31,-17 1-16,-17 0 15,-18-36-15,35-18 16,35 1-16,36-18 16,35-18 30,71-34-46,17-19 16,18 0-16,17-17 16,71 0-16,-35 0 15,-18 53-15,-53-18 16,-35 35-16,-35 0 16,-53 71 15,-71 18-31,18-1 15,-53 1-15,-36 35 16,-87 17-16,34-87 16,107-1-16,52-35 15,36 0-15,35-53 47,18 0-47,17-18 16,18-34-16,17 16 15,1 1-15,17 0 16,18 17-16,17 1 16,54-18-16,-18-1 15,-54 72-15,-16-1 16,-19 18-16,-88 53 31,-52 35-31,-36 18 16,-53 0-16,-52 0 15,-1-18 1,-53-17-16,-17-19 16,53-34-16,88 17 15,53-35-15,52 0 16,36-53 0,18-17-1,35 17-15,35-18 16,18 1-16,17-1 15,36-17-15,17 35 16,18 18-16,-17 0 16,-107 35-16,-34 0 15,-36 35 1,-53 35 0,-53 1-16,-18 0 15,-70 17-15,18-18 16,-36 1-16,54-36 15,52-17-15,53-1 16,53-34 15,18-54-15,17-17 0,35-18-16,1 0 0,35-35 15,0 35-15,-1 18 16,19 18-16,-1 17 15,18 18-15,-17 35 16,-36 0-16,-35 35 16,-35-35-16,-1 35 15,-17 18 1,0 35-16,-53-17 16,-35 17-16,0-18 0,-35 1 15,-19 0 1,-16-18-16,17-18 15,35 0-15,35-17 16,18-1-16,36-17 16,52 0 31,53 0-32,0 0-15,53 0 16,-17 18-16,17-18 15,-18 18-15,-34-1 16,-19 1-16,-52 0 16,0-18-16,-18 35 15,0 0 1,-53 0-16,0 1 16,-36-1-16,-16 0 15,34-17-15,-17 0 16,-36-1-16,36-17 15,18 18-15,34-18 16,1 0-16,35 17 109,18 1-77,-1 0-17,-17-1-15,18 1 16,0 0-16,-1 17 16,1 0-16,0-17 15,-18-1-15,17 1 16,-17 0-16,0-1 31,0 1-31,0 0 16</inkml:trace>
  <inkml:trace contextRef="#ctx0" brushRef="#br0" timeOffset="12520.185">19579 6085 0,'-17'0'94,"-1"0"-78,0 0-1,1 0 95,-1 0-95,0 0 1,18 18-16,-17-18 16,-1 0-16,0 0 15,36 0 188,0 0-203,-1 18 16,1-18 0,0 0-1,-1 0 1,1 0-1,0 0 173,-1 0-172,1-18-1,-1 18-15,1 0 125,0-18 31,-1 18-156,1-17 16,0 17 93,-1 0-93,-17-18-16,18 18 16,0 0 296,-1 0-312,1-18 16,-1 18-16,1 0 15,0 0-15,-18-17 297,-18 17-250,0-18-31,1 18-16,-1 0 15</inkml:trace>
  <inkml:trace contextRef="#ctx0" brushRef="#br0" timeOffset="14212.3533">19438 5662 0,'0'-18'63,"-35"1"-48,17-1-15,-17-17 16,-18 0-16,35-1 16,-17 1-16,17 17 15,1 18-15,-1-17 16,0-1-16,1 1 15,-1 17-15,18-18 16,-17 18-16,17-18 16,-18 1 15,0-1-31,18 0 16,-17 18-16,34 0 109,-17 18-93,0 0-16,0 17 15,0-17-15,0-1 16,0 1-16,0-1 15,-17 1-15,17 0 16,35-36 78,18 0-94,-18 1 15,0 17-15,-17-18 16,0 18-16,-36 53 47,0 0-47,-17 18 16,-35-1-16,-1 1 15,0-1-15,1-17 16,17-18-1,18-17-15,-1 0 0,19-18 16,-1 0 31,18-18-16,0 0-31,0 1 16,0-19-16,0 19 15,18 17-15,-1-18 16,-17 1-16,18 17 16,-36 17 31,-52 18-32,17-17-15,-35 0 16,0-1-16,17 1 15,36-18-15,17 0 16,0 0-16,18-35 31,0-18-31,18 0 16,17-18-16,1 1 16,34 17-16,18-18 15,1 36-15,-1 17 16,0-17-16,0 18 15,-35 17-15,0 0 16,-18 17-16,-17 1 16,0 35-16,-1 0 15,-17 0-15,0 17 16,-35-17-16,-18 18 16,-18-1-16,-17-35 15,-18 1-15,1-19 16,-37-17-16,72 0 15,-18-17-15,35-19 16,18 1-16,-1-35 16,19 17-16,-1-18 15,18 18-15,0 0 16,35 18-16,18 0 16,18 17-16,-1 0 15,18 1-15,1 34 16,-19 1-16,1 17 15,-36 1-15,18-19 16,-53 19-16,35 16 16,-35 1-1,0 0-15,0-17 0,-17-19 16,-1 1 0,0-1-16,1-17 15,-1 18-15,0-18 0,1 0 16,-1-18-1,0 1-15,1-1 16,-1 1 0,18-1-16,-17-17 15,17-1 1</inkml:trace>
  <inkml:trace contextRef="#ctx0" brushRef="#br0" timeOffset="15250.5778">19068 5592 0,'17'0'31,"1"0"-15,0 0 0,-1 0-16,1 0 15,-1 0-15,1 0 16,0 0-16,-18 17 47,-18-17-47,-35 35 15,0-17-15,-17 0 16,34-1-16,36 1 16,-17-18-16,34 0 62,19-53-62,34 0 16,1 0-16,-1 18 15,19 17-15,-19-17 16,-52 17-16,-71 54 47,-18-1-47,-17 18 15,18-18-15,-36 0 16,0 18-16,18-35 16,-1 0-16,72-1 15,-1-17-15,53-53 47,1 0-31,17 1-16,0-1 15,17-18-15,1 36 16,-36 17-16,0 18 16,-70 18 31,-36 35-47,19 17 15,-19 1-15,18-18 16,35-36-16,1-17 15,-1 0 32,18-17-31,0-1-16,0 0 16,0 1-1,18-1 1</inkml:trace>
  <inkml:trace contextRef="#ctx0" brushRef="#br0" timeOffset="19203.3419">19297 5803 0,'0'-17'15,"0"-1"-15,0 0 31,0 1-31,0-1 16,0 0-16,0 1 16,0-1-1,0 0-15,0 1 16,0-1 0,0 1-16,0-1 15,0 0 1,0 1-1,0-1 17,0 53 108,18-17-124,-1-18-16,-17 18 16,18-1-16,-18 1 15,18-1-15,-1 1 16,-17 0-16,0-1 15,18 1 1,-18 0-16,0-71 109,0 35-93,-18 0-16,18 1 0,-17-18 16,17 17-16,0 0 15,0 1-15,-18 52 78,0 18-62,1-18-16,-1 0 16,0 1-16,1-19 15,-1 1 1,18-36 46,-18-17-62,18 0 16,0-1-16,0-16 16,0-1-16,0 0 15,18 35-15,-18 53 78,0 18-78,-18 18 16,-17-36-16,-18-17 16,18 17-16,0-35 15,-1 0-15,19 0 16,-1 0 0,18-18-1,-18-17-15,1 0 16,-1 0-1,1 17-15,-1 0 0,18 1 16,0-1 0,0 0-1,-53 18 48,-18 36-63,18-19 15,-17 1-15,52 0 0,1-18 16,17-36 31,0 1-47,17-18 16,1 0-16,17 0 15,-17 18-15,-1 0 16,1 17-16,-18 53 62,0 36-46,-18-18-16,1 0 16,-1 17-16,-17-17 15,17 0-15,1-18 16,-1-17-16,18-71 78,18 0-78,-1-35 16,19 0-16,-19 0 15,1 52-15,-1 36 16,-17 71 46,-17-18-62,-1 35 16,-17-17-16,17-19 16,-17 1-16,17-35 15,1 0-15,17-1 16,0-70 31,0-17-32,0-1-15,0-17 16,17 0-16,19 0 16,17 52-16,-18 1 15,-18 35-15,1-18 16,0 18-1,-1 0 1,1 36-16,0 17 16,-1-18-16,1 18 15,0 0-15,-18 0 16,0-18-16,0 18 16,-18 0-16,-17 0 15,-18-36-15,35 1 16,0 0-16,1-18 15,-1 0-15,1 0 32,17-36-17,0 1-15,0 0 16,0 17-16,17-17 16,18 0-16,18-1 15,18 19-15,-18-1 16,17 0-16,-52 18 15,0 0-15,-1 0 16,-17 36 0,36 17-16,-36 17 15,0 1-15,0-18 16,0 0-16,-18-18 16,0 18-16,-17-18 15,0-17-15,-18-1 16,0-17-16,18 0 15,17 0-15,0-17 16,1 17-16,-1-36 16,0-17-16,1 18 15,17 0-15,0 17 16,17-17-16,1 17 16,17-17-16,18 0 15,18 17-15,-18 1 16,-18 17-16,0 0 15,-17 0-15,0 0 16,-1 35-16,1-18 16,0 1-16,-18 0 15,17 17-15,-17-17 16,0-1-16,0 19 16,-17-19-16,-1 1 15,0-1-15,-17 1 16,0-18-16,-1 0 15,1 0-15,0-18 16,-18 1-16,35-1 16,-17 1-16,17-1 31,18 0-15,0 1-1,0-1-15,18 18 16</inkml:trace>
  <inkml:trace contextRef="#ctx0" brushRef="#br0" timeOffset="22788.1589">18821 6650 0,'17'0'62,"1"0"-15,0 0 78,-18 18-109,-18-36 140,0 18-140,18-18-16,-17 18 15,17-17 1,-18-1 0,0 18-1,18-18 1,-17 18 0,17-17-16,0-1 15,-18 18-15,18-18 16,-18 18-1,18-17 17,-17-1 30,17 0-46,-18 1-16,18-1 15,-17 1 1,17-1-16,0 0 16,0 1-1,0-1 1,0 0 0,0 1-16,0-1 31,17 36 63,1 17-94,-1-17 15,-17-1 1,0 1-16,18 0 15,0-1-15,-18 1 16,17-1 0,-17 1-1,18-18-15,-18 18 16,18-1-16,-1-17 16,-17 18-16,18-18 15,-36 0 79,18-18-78,-17 18-16,17-17 15,0-1-15,-18 0 16,0 1-16,18-1 15,-17 1-15,-1-1 16,18 0 0,0 36 140,-18 0-140,18-1-16,-17 1 15,-1-1-15,1-17 16,34-17 46,36-18-46,18-1-16,17-17 16,0 36-16,-17-1 15,-1-17-15,-35 17 16,1 1-1,-36-1 1,-18 36 31,-17 17-47,-36 0 16,18 0-16,-35-17 15,35 0-15,18-1 16,17 1-16,1 0 15,17-36 32,17 0-47,1-17 16,0 0-16,17-1 16,18-16-16,0 34 15,0 0-15,0-17 16,-36 35-16,-17 18 62,0-1-46,-17 19 0,-19-19-16,19 1 15,-1-1-15,0-17 16,18-17 124</inkml:trace>
  <inkml:trace contextRef="#ctx0" brushRef="#br0" timeOffset="25192.7719">19332 6332 0,'-17'18'94,"-1"-18"-79,18 18-15,-18-18 16,1 0-16,17 17 16,-18-17-16,0 18 15,1-18-15,17 18 16,-18-18-16,0 17 31,18 1-15,-17-18-16,-1 0 15,1 17 1,-1 1 62,36-36 203,-1 18-281,1-17 16,-1-1-16,1 1 16,0-1-1,-18 0-15,0 1 31</inkml:trace>
  <inkml:trace contextRef="#ctx0" brushRef="#br0" timeOffset="25829.1948">19226 6209 0,'18'0'47,"-18"-18"-47,18 18 16,-18-17-16,17 17 15,-17-18-15,18 0 16,0 18-1,-1-17 1,-17-1-16,18 18 16,0-18-16,-18 1 15,17 17 1,-17-18-16,18 18 0,-18-18 31,17 18-31,-17-17 31,18 17-31,0 0 32,-18-18-17,17 18 1</inkml:trace>
  <inkml:trace contextRef="#ctx0" brushRef="#br0" timeOffset="31042.8064">19932 6068 0,'-18'0'15,"1"0"110,-1 0-93,18 17-32,-18-17 15,1 0 48,17 18-48,-18-18 1,0 0 62,1 0-47,-1 0 16,1 18 141,-1-18-188,0 0 15,1 0 1,-1 0-16,0 0 109,1 0-15,-1-18-78,0 18-1,1 0-15,-1 0 32,1 0 124,-1 0-156,0 0 15,1 0-15,-1 0 32,18-18 202,18 18-218,-1 0-16,1 0 15,0-17-15,-1 17 16,1 0 15,-1 0 0,1-18-15,0 18 0,-1 0-1,-17-18 1,18 18 0,0 0 15,-1 0-31,-17-17 15,18 17 1,0 0 0,-1-18-16,1 18 15,-18-17 1,17 17 46,1 0-30,0-18-32,-1 18 93,-34 0 157,-1 0-234,0 0 0,1 0-1,-1 0-15,1 0 110,-1 0-95,0 0 1,1 0 0,-1 0-16,0 18 15,1-18-15,-1 0 16,0 0-16,1 0 15,-1 0 17,1 17-17,-1-17 1,0 0-16,1 0 16,-1 0-1,0 18-15,1-18 0,-1 0 94,0 0-63,1 0-31,-1 0 16,1 0-16,-1 0 15,0 0 1,1 0 0,-1 0-16,0 0 15,1 0 1,-1 0 31,0 0-32,1 0 1</inkml:trace>
  <inkml:trace contextRef="#ctx0" brushRef="#br0" timeOffset="38616.9033">19332 6350 0,'-17'0'171,"-1"0"-124,0 18-47,1-18 16,17 17 125,-18-17-126,0 0 95,1 0-79,17 18-31,-18-18 94,0 18-79,1-1 79,-1-17 47</inkml:trace>
  <inkml:trace contextRef="#ctx0" brushRef="#br0" timeOffset="42467.8287">18785 6703 0,'18'-18'32,"0"1"-17,-1 17 1,1-18-1,0 18 1,-18-18 0,17 1-1,1-1 1,0 18-16,-1 0 16,1-18-16,-18 1 15,17 17 1,-34 0 187,-1 0-187,18 17-16,-17-17 15,-1 0-15,0 18 16,1-18-1,-1 0 1,0 18-16,1-1 16,-1-17-1,0 18 1,1-18-16,-1 18 16,0-18-1,18 17 1,-17-17-16,17 18 15,-18-18-15,1 0 16,-1 17 0,18-34 187,18-1-188,-1 1 1,1-1-16,-1 0 16,1 1-1,0 17 1,-18-18 0,17 18-16,1 0 15,-18-18 1,0 36 171,-18 0-187,18-1 16,-17-17-16,-1 36 16,0-19-16,1 1 15,-1-18 1,18 17-16,-17 1 78,34-18 234,1 0-296,-1 0-16,1 0 16,0 0-1,-1 0 251,1-18-204,0 18-30,-18-17 530,17 17-546,-17-18 15</inkml:trace>
  <inkml:trace contextRef="#ctx0" brushRef="#br0" timeOffset="44538.5194">19403 6032 0,'-18'0'0,"36"-17"156,-1-1-140,1 1 312,-18-1-312,18 0-16,-1 18 15,1-17-15,-18-1 16,-18 36 78,-17-1-79,0 19-15,-18-19 16,18 1-16,-1-1 16,19 1-16,-1-18 31,36 0 78,17-18-109,-17 1 16,17-1-16,-17 1 15,-18-1-15,17 18 16,-34 0 47,17 18-48,-36-1 1,19 1-16,-1-1 0,18 1 15,-18-18-15,1 0 16,34 0 78,1-18-79,0 18-15</inkml:trace>
  <inkml:trace contextRef="#ctx0" brushRef="#br0" timeOffset="46708.6265">19720 6121 0,'0'-18'312,"18"18"-296,0 0 78,-18-18-94,17 18 31,1 0 47,-18-17-62,17 17-1,1 0 1,0 0 31,-18-18 0,17 18 31</inkml:trace>
  <inkml:trace contextRef="#ctx0" brushRef="#br0" timeOffset="48233.1222">19456 6138 0,'-18'0'63,"0"0"-32,1 18 0,-1-18-15,1 18-16,-1-18 16,18 17-16,-18-17 15,1 18-15,-1-18 16,36 0 93,-1 0-109,1-18 31,0 18-31,-1 0 16,-34 0 140,34 0-46</inkml:trace>
  <inkml:trace contextRef="#ctx0" brushRef="#br0" timeOffset="50422.7148">19262 6421 0,'17'0'125,"1"-18"-78,0 18-31,-18-18 15,17 18-15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26:07.6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12525 16282 14 0,'0'7'12'0,"0"2"-10"15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29:33.0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15327 13786 1521 0,'-7'10'247'0,"-12"19"-105"16,-7 15-14-16,-8 26-14 15,-3 11-12-15,-5 24-45 16,-10 10-13-16,-14 13-25 16,-4 4-8-16,-4-12-5 15,11-12 0-15,12-25 1 16,9-16-1-16,11-25-8 16,8-14-27-16,11-27-111 15,0-8-101-15</inkml:trace>
  <inkml:trace contextRef="#ctx0" brushRef="#br0" timeOffset="406.8916">15157 13821 1457 0,'-5'1'220'0,"-3"1"-71"16,4 0-28-16,1-2-28 15,7-4-18-15,-4 3-27 16,7-5-12-16,23-14-17 16,56-35-5-16,-35 33-2 15,-6 2 5-15,-13 13 10 16,-9 5 5-16,-15 10 3 16,-5 10 0-16,-8 3-6 15,-3 4-4-15,0 1-11 0,5-2-5 16,4-4-42-16,7-3-43 15,9-11-169-15</inkml:trace>
  <inkml:trace contextRef="#ctx0" brushRef="#br0" timeOffset="749.2869">15662 13622 1349 0,'-7'-3'227'0,"-2"1"-99"16,3 2-18-16,3 9-39 16,2 3-27-16,5 7-29 15,2 0-5-15,11 2-3 16,7 0 4-16,11-4 11 16,4-3 5-16,3-9 12 15,0-5 4-15,-5-11 25 16,-7-2 6-16,-11-11 5 15,-8-2 2-15,-15-4-2 16,-10 1-10-16,-15 4-13 16,-10 4-14-16,-7 6-37 15,0 4-2-15,1 9-9 16,8 6-14-16,10 11-50 16,9 4-37-16,7 2-169 15,6-1-172-15</inkml:trace>
  <inkml:trace contextRef="#ctx0" brushRef="#br0" timeOffset="928.1341">15848 13582 1485 0,'0'-2'281'0,"0"-5"-47"15,-4 7-72-15,3 0-20 0,0 0-54 16,-1 4-20-16,-19 22-30 15,-31 36-9-15,29-22-90 16,-1 4 111-16</inkml:trace>
  <inkml:trace contextRef="#ctx0" brushRef="#br0" timeOffset="2550.9861">16715 14185 1468 0,'2'1'238'16,"6"0"-77"-16,17 2-68 15,9-3-15-15,17-2-39 16,3-2-14-16,8 0-12 15,-4 0-12-15,-15-2-63 16,-1 0-54-16</inkml:trace>
  <inkml:trace contextRef="#ctx0" brushRef="#br0" timeOffset="2729.4433">16771 14324 1253 0,'4'3'296'0,"0"-1"-108"16,15 0-60-16,8-2-12 15,15-1-56-15,7-2-25 16,7-3-39-16,-6 2-73 16</inkml:trace>
  <inkml:trace contextRef="#ctx0" brushRef="#br0" timeOffset="3297.302">17616 14301 1048 0,'9'0'388'0,"10"-3"-235"15,-2-2-15-15,-1-6-30 16,-2-2-6-16,-5-3-36 15,1-3-14-15,-9 1-22 0,-1 0-8 16,-10 0-9-16,-5 4-4 16,-8 6-5-16,-2 3-3 15,-4 8-3-15,5 6-1 16,3 9 0-16,4 2 0 16,9 3 0-16,1-1-2 15,7-3 1-15,5-3 1 16,6-7 1-16,6-3-1 15,10-6-2-15,-1-2-2 0,0-7 0 16,-5 0 0-16,-9-1 5 16,-3 3 2-16,-6 5 5 15,-3 3 6-15,-6 12 11 16,-1 7 8-16,-1 14 7 16,1 8-1-16,5 11-1 15,-2 2-6-15,4-5-8 16,4-6-4-16,0-14-9 15,1-6 1-15,1-8-48 16,1-6-51-16</inkml:trace>
  <inkml:trace contextRef="#ctx0" brushRef="#br0" timeOffset="3644.2799">17760 14586 1173 0,'3'-1'322'15,"2"-8"-142"-15,6-1-55 16,8 4-32-16,4-5-14 16,3 7-30-16,0 5-9 15,-11 8-15-15,-4 0-1 0,-15 8-3 16,-10 1-1-16,-11 4-3 15,-4 2-4-15,-1 2-6 16,5-1-3-16,12-6-2 16,7-4-2-16,14-9 0 15,10-3 1-15,11-3 10 16,6 0 1-16,6 2 6 16,0 0 1-16,-9-2-5 15,-4 0 0-15,-8-1-23 16,-9-3-37-16</inkml:trace>
  <inkml:trace contextRef="#ctx0" brushRef="#br0" timeOffset="4304.2478">18082 13998 981 0,'3'-9'451'0,"2"-6"-223"16,-2 3-21-16,2 16-48 15,-1 10-20-15,2 15-45 16,1 6-17-16,7 18-10 0,2 3-10 16,0 2-25-16,5 1-7 15,-1-13-15-15,1-8-2 16,0-16 1-16,0-8 2 15,-6-13 14-15,-2-4 8 16,-3-16 14-16,-1-4-1 16,2-8-8-16,0-5-8 15,11-4-18-15,3-1-2 16,4-7-7-16,1 2 2 16,-3 9 13-16,-6 6 8 0,-10 9 16 15,-5 7 0-15,-5 7-10 16,-1 1-6-16,-4 7-15 15,1-1-3-15,0 1-21 16,3 0-33-16,0 0-66 16</inkml:trace>
  <inkml:trace contextRef="#ctx0" brushRef="#br0" timeOffset="47166.9728">11837 16164 456 0,'-6'6'415'16,"-10"8"60"-16,0 2-294 15,-2 1-48-15,-2 0 7 16,6-1-16-16,2-5-13 16,5-3-36-16,6 2-14 15,1-8-23-15,3-1-4 0,7-7-7 16,4-8 0-16,12-14-8 15,12-13-4-15,23-14-8 16,-1 3-5 0,-30 27 7-16,2-1 1 15,91-78 4-15,-8 6 4 0,-23 19-4 16,-65 52-2-16,-17 15-1 16,-6 6-1-16,-8 1-4 15,-1 3-1-15,-4-3-3 16,1 1-1-16,3-3 0 15,-3-1-1-15,2-1-7 16,2-1-4-16,4 2-6 16,0-2-1-16,5 3 6 15,0-2 3-15,3 1 5 16,4 3 1-16,8 2 1 16,2 3-1-16,2 2 3 15,0 6 5-15,-9 8 11 0,-4 3 5 16,-11 6-2-16,-4-1-1 15,-2-6-58-15,2-3-84 16</inkml:trace>
  <inkml:trace contextRef="#ctx0" brushRef="#br0" timeOffset="47600.062">12625 15259 1215 0,'3'-15'307'0,"-2"-13"-100"16,3 6-8-16,1 16-49 16,-1 7-6-16,6 20-58 15,3 6-25-15,2 21-14 16,2 8-10-16,-2 10-18 0,-2-4-5 16,5-11-4-16,-3-12-1 15,1-22 9-15,0-5 4 16,-2-12 12-16,2-13 5 15,3-13 4-15,-3-13 2 16,1-16-9-16,-1-1-4 16,-1-1-15-16,3 8-8 15,-6 14-4-15,-3 10-26 16,-3 14-94-16,-5 9-65 0</inkml:trace>
  <inkml:trace contextRef="#ctx0" brushRef="#br0" timeOffset="47990.2829">12994 15580 1357 0,'1'-1'249'0,"-1"0"-68"15,0-1-49-15,0 1-28 16,0 0-51-16,-1 0-16 16,0 1-19-16,0 0-6 15,0 0-8-15,0 0-2 16,1 13 6-16,0 35 1 15,0-21 6-15,1 0 3 16,3 4-2-16,1-3-1 16,2 0-4-16,0-3-1 15,0-6-4-15,0-3 0 0,2-12-25 16,-2-4-35-16,-1-9-101 16,-3-6-78-16</inkml:trace>
  <inkml:trace contextRef="#ctx0" brushRef="#br0" timeOffset="48140.3542">13008 15682 1281 0,'-1'0'290'16,"0"0"-52"-16,4 4-135 16,-3-4-25-16,0 0-44 15,14 5-13-15,41 8-77 16,-28-11-67-16</inkml:trace>
  <inkml:trace contextRef="#ctx0" brushRef="#br0" timeOffset="48429.1888">13240 15603 1328 0,'3'0'227'0,"7"1"-114"0,-5 4-8 15,1 3-22-15,-4 2-4 16,-3 3-15-16,-2-1-15 15,-8 0-17-15,-1 0-8 0,-6-4-11 16,3-4-4 0,2-5-9-16,-4-6-15 0,5-2-30 15,-2-4-21-15,12 3-6 16,4 0 14-16,9-1 36 16,3 5 29-16,0 3 32 15,1 4 11-15,-3 8 10 16,-1 5-3-16,1 5-17 15,-2-2-7-15,3-1-12 16,-2-3-37-16,4-8-185 16</inkml:trace>
  <inkml:trace contextRef="#ctx0" brushRef="#br0" timeOffset="48759.8565">13319 15593 1392 0,'3'5'255'16,"0"5"-25"-16,4 6-111 0,1 1-29 16,-2 1-47-16,-1 1-16 15,-2-4-17-15,0-1-6 16,1-12-41-16,1-2-27 16,0-9-88-16,3-4-36 15,3-1 14-15,0-1 16 16,-1 1 11-16,0-1 76 15,-3 4 165-15,-3 3 16 16,-1 4 2-16,-2 6-7 16,-2 4 17-16,0-6 4 0,-1 0-13 15,1 4-21-15,-3 9-43 16,-7 28-13-16,14-32-24 16,2 1-6-16,7-5-46 15,2 1-40-15,3-2-165 16</inkml:trace>
  <inkml:trace contextRef="#ctx0" brushRef="#br0" timeOffset="49068.0741">13557 15695 1173 0,'2'1'332'0,"4"4"-149"16,3-2-34-16,5 1-46 15,1-3-19-15,7-1-28 16,0 0-9-16,-3-6-17 15,-2 0-9-15,-13-4-10 0,1 0-2 16,-8 0-4-16,2 0-2 16,-9 4-3-16,-7-1 0 15,-1 6-2-15,-7 1-1 16,3 5-1-16,4 5 1 16,-1 5 0-16,8 4 1 15,4-1 0-15,4 3 1 16,6-2 1-16,4-2 0 0,5 2 2 15,1 0 0 1,0 0 0-16,-1 3 0 0,-1-3-1 16,-4-6-39-16</inkml:trace>
  <inkml:trace contextRef="#ctx0" brushRef="#br0" timeOffset="49265.5042">13728 15625 1538 0,'1'0'268'0,"4"2"-85"16,-2 6-56-16,-2 8-31 16,2 4-28-16,-1 4-42 15,2 0-10-15,0-1-73 16,1-3-73-16</inkml:trace>
  <inkml:trace contextRef="#ctx0" brushRef="#br0" timeOffset="49592.4811">13973 15688 1421 0,'1'1'213'0,"-1"3"-87"15,0 0-10-15,-1-4-38 16,0 0-18-16,-1 0-23 16,-18 10-6-16,-32 12-14 15,29-19-3-15,2-3-9 16,4-3-2-16,8-7-4 16,3 1-5-16,7-1-6 15,4-1 1-15,6 4 3 16,6 2 1-16,0 4 6 15,0 1 0-15,2 5 0 16,-2 5 0-16,-2 3 0 16,0 5 0-16,-3 2 1 15,-1-1 0-15,-2-3-141 16,-3-4-156-16</inkml:trace>
  <inkml:trace contextRef="#ctx0" brushRef="#br0" timeOffset="49731.1126">13899 15412 1529 0,'1'3'285'0,"2"2"-28"16,1 14-199-16,1 11-4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35:28.7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11288 11423 1301 0,'-5'-4'253'0,"-10"0"-99"0,-3 2-9 16,-5 10-27-16,-6 5-17 15,0 16-33-15,3 2-15 16,7 15-24-16,10 1-11 16,9 3-8-16,5 0-4 15,9-10-20-15,1-2-51 16,8-14-234-16</inkml:trace>
  <inkml:trace contextRef="#ctx0" brushRef="#br0" timeOffset="322.7959">11399 11536 1126 0,'-9'0'336'0,"-12"5"-202"16,2 5-47-16,3 8-46 15,4 5-15-15,5 4-21 16,5 3-3-16,13 3-2 16,3-3 0-16,10-3 8 15,4-7 8-15,4-11 18 0,0-5 18 16,-5-10 20-16,-3-8 0 15,-17-11 14-15,-7-4 3 16,-11-5-25-16,-7-1-9 16,-7 8-37-16,-1 2-16 15,3 9-70-15,7 9-79 16</inkml:trace>
  <inkml:trace contextRef="#ctx0" brushRef="#br0" timeOffset="504.4186">11651 11728 1237 0,'6'8'319'0,"1"12"-79"16,-4 4-63-16,-15 5-92 15,-3 2-33-15,-3-2-81 16,-1-8-79-16</inkml:trace>
  <inkml:trace contextRef="#ctx0" brushRef="#br0" timeOffset="878.3694">11741 11479 1582 0,'7'0'282'16,"12"1"-159"-16,-1 4-32 0,-2 5-34 16,-3 4-12-16,-10 5-20 15,-3-2-7-15,-6 1-9 16,-2 2-2-16,-1-9-7 15,3-1-7-15,6-12-13 16,3-6-2-16,8-4 1 16,7 1 4-16,9 4 9 15,5 7 2-15,0 10 6 16,-9 1 3-16,-14 10 10 16,-11 1 4-16,-18 6-1 15,-5 1-1-15,-8-5-36 16,0-7-61-16</inkml:trace>
  <inkml:trace contextRef="#ctx0" brushRef="#br0" timeOffset="1103.9687">12002 11424 1721 0,'19'3'388'16,"18"11"-211"-16,2 7-28 16,-9 16-37-16,-11 4-4 15,-20 9-31-15,-10 5-18 16,-13 2-34-16,-8 3-11 16,0-7-30-16,2-3-59 0</inkml:trace>
  <inkml:trace contextRef="#ctx0" brushRef="#br0" timeOffset="1836.3784">9850 15526 1364 0,'-8'-3'230'15,"-10"1"-62"-15,-1 7-21 16,-5 10-33-16,1 9-15 15,2 13-36-15,1 7-21 16,17 6-28-16,3 3-10 16,21-7-4-16,3-3 0 0,10-12-14 15,4-10-35-15,1-12-127 16,4-5-109-16</inkml:trace>
  <inkml:trace contextRef="#ctx0" brushRef="#br0" timeOffset="2074.4373">10057 15673 1448 0,'-12'-3'224'0,"-15"-3"-72"15,-1 6-21-15,6 13-57 16,2 4-20-16,14 8-32 16,4 0-6-16,13 0-9 15,6-2-5-15,10-8 2 16,5-5 2-16,1-14 11 15,2-7 6-15,-5-7 17 16,-11-3 3-16,-8-4-4 0,-11-3-6 16,-7 3-16-16,-3 1-20 15,-3 7-73-15,2 5-53 16</inkml:trace>
  <inkml:trace contextRef="#ctx0" brushRef="#br0" timeOffset="2218.2257">10287 15795 1557 0,'-5'12'305'0,"-9"11"-101"15,-2 5-67-15,-10-3-85 16,4-1-47-16,6-9-191 16</inkml:trace>
  <inkml:trace contextRef="#ctx0" brushRef="#br0" timeOffset="2524.2171">10404 15671 1488 0,'-9'-4'234'0,"-8"3"-107"0,0 4-23 16,6 12-52-16,4 4-20 16,3 3-23-16,7-1-4 15,7 0-5-15,1-3 0 16,7-4 2-16,-3-4 1 16,4-9 4-16,-4-4 1 15,0-10 4-15,-3-2 0 16,-9 0 0-16,0 3 1 15,-6 0-64-15,-2 3-86 0</inkml:trace>
  <inkml:trace contextRef="#ctx0" brushRef="#br0" timeOffset="2690.4332">10506 15534 1310 0,'5'-4'292'0,"12"5"7"16,4 9-95-16,14 12-76 15,2 9-22-15,-10 16-36 16,-8 4-18-16,-26 7-9 16,-9 5-9-16,-7-10-51 15,-5-4-48-15</inkml:trace>
  <inkml:trace contextRef="#ctx0" brushRef="#br0" timeOffset="11294.3632">14956 14520 1067 0,'5'-7'393'16,"4"-5"-233"-16,-3 9-30 15,-5 3-5-15,-5 12-24 16,-9 9-13-16,-7 9-22 16,3 9-6-16,1 11-28 15,4-2-12-15,12 0-11 16,4-4-4-16,13-13 0 15,6-4-1-15,9-12-4 0,3-5-32 16,2-6-134-16,-6-4-199 16</inkml:trace>
  <inkml:trace contextRef="#ctx0" brushRef="#br0" timeOffset="11568.1246">15171 14524 1321 0,'0'-7'243'0,"5"3"-89"16,-4 3-26-16,-1 7-24 16,0-6-14-16,-1 12-27 15,-4 42-6-15,5-28-22 16,2-3-8-16,5-5-12 15,1-2-4-15,4-6-5 16,-1-4-2-16,7 2-41 16,-3-7-40-16,0-1-112 15,1 0-75-15</inkml:trace>
  <inkml:trace contextRef="#ctx0" brushRef="#br0" timeOffset="11742.188">15342 14572 1023 0,'-3'-2'448'0,"-1"0"-228"16,-1 3-42-16,4-1-8 16,0 0-50-16,-3 8-14 15,-4 16-43-15,-6 33-16 16,14-29-26-16,0 2-11 16,5-3-12-16,1-2-13 15,-1-2-99-15,2-1-110 0</inkml:trace>
  <inkml:trace contextRef="#ctx0" brushRef="#br0" timeOffset="11925.4614">15445 14739 1502 0,'5'5'253'0,"4"4"-89"16,-1 5-25-16,-4 5-52 15,-4 0-23-15,-6 5-36 16,-1-1-37-16,-5-2-123 16,1-6-68-16</inkml:trace>
  <inkml:trace contextRef="#ctx0" brushRef="#br0" timeOffset="12260.0003">15697 14637 1527 0,'-4'-11'277'16,"-9"-9"-82"-16,3 4-16 0,-7 5-46 15,1 7-35-15,1 7-48 16,-6 2-20-16,12 7-25 15,-3 4-5-15,11 4-2 16,6 5-1-16,2 2 3 16,5-1 0-16,10-4 1 15,1-3 2-15,4-12 1 16,2-5 2-16,-2-12 1 16,-4-5 2-16,-3-7-1 15,-9-1-13-15,-11 3-51 16,-3 2-52-16,-5 4-207 15</inkml:trace>
  <inkml:trace contextRef="#ctx0" brushRef="#br0" timeOffset="12478.6053">15780 14486 1355 0,'4'-1'261'0,"10"1"-15"0,5 7-52 16,6 8-61-16,7 2-29 15,3 8-47-15,-2 2-16 16,-11 5-22-16,-8 3-3 16,-14-3-1-16,-7 0-1 15,-6-4-1-15,-6-4 0 16,-2-4 1-16,3-4-8 0,3-8-78 16,3-4-78-16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36:33.5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15612 2894 1522 0,'3'-8'265'0,"-2"-6"-87"15,2 5-34-15,4 17-32 16,-2 11-24-16,5 20-25 15,0 13-2-15,3 22-7 16,-2 4-7-16,-3 16-14 16,2-3-8-16,1-11-10 15,1-6-4-15,7-25 3 0,-1-12 6 16,4-20 12-16,1-17 5 16,2-15 8-16,1-15-4 15,0-23-6-15,4-8-5 16,-1-21-7-16,-2-3-3 15,-4 2-7-15,-5 2-3 16,-10 14-6-16,-2 8-2 16,-6 18-4-16,-3 7-6 15,-2 17-51-15,4 8-53 0,2 7-143 16,10 6-26-16</inkml:trace>
  <inkml:trace contextRef="#ctx0" brushRef="#br0" timeOffset="331.265">16270 3256 1575 0,'13'0'292'16,"22"0"-157"-16,9-1-37 15,11-2-55-15,-1-1-20 0,-3 4-27 16,-7-4-44 0</inkml:trace>
  <inkml:trace contextRef="#ctx0" brushRef="#br0" timeOffset="574.6557">16353 3437 1342 0,'3'3'302'16,"4"5"37"-16,21-7-170 15,12 3-22-15,11-4-66 16,3-1-21-16,-7 1-20 15,0-4-12-15,-6 0-29 16,-1-1-55-16</inkml:trace>
  <inkml:trace contextRef="#ctx0" brushRef="#br0" timeOffset="1790.8905">17079 2923 1381 0,'3'-12'245'15,"1"-8"-67"-15,4 20-46 16,2 10-17-16,-4 24-38 16,3 13-5-16,-8 17-21 15,2 5-9-15,-1 8-22 16,-2-2-5-16,0-4-4 16,-2-8-15-16,2-18-38 15,1-9-35-15,4-23-116 16,0-8-106-16</inkml:trace>
  <inkml:trace contextRef="#ctx0" brushRef="#br0" timeOffset="1969.4685">17285 3227 1195 0,'-5'1'339'0,"-6"-1"-124"16,-10 8-72-16,-5 5-24 15,-3 6-47-15,3 6-13 0,7 3-24 16,9-2-13-16,13-3-14 15,8-4-4-15,17-9 1 16,7-2 0-16,10-6-8 16,6 0-44-16</inkml:trace>
  <inkml:trace contextRef="#ctx0" brushRef="#br0" timeOffset="2297.3523">17435 3452 1297 0,'11'0'261'16,"5"0"-109"-16,8 0-78 0,0-5-22 16,-1-4-30-16,-6-3-6 15,1-5-5 1,-8 1-3-16,-6-3-1 0,-2 1 0 15,-9 2-1-15,-6 3 7 16,-4 13 16-16,-6 2 9 16,-5 15 15-16,1 6-5 15,0 7-13-15,7 2-5 16,15 4-8-16,6-6 5 16,16-5 7-16,7-2 1 0,12-11-9 15,0-2-3-15,10-9-67 16,1-1-123-16</inkml:trace>
  <inkml:trace contextRef="#ctx0" brushRef="#br0" timeOffset="2676.6045">17971 3487 1484 0,'7'-2'214'16,"17"3"-134"-16,17-2-10 0,30-1-21 15,25 3-10-15,26-3 6 16,16-1 9-16,7 3-5 16,-4-4-4-16,-10 4-18 15,-13-3-14-15,-20 1-4 16,-15 2-21-16,-26 0-159 15</inkml:trace>
  <inkml:trace contextRef="#ctx0" brushRef="#br0" timeOffset="3349.8883">18586 3023 802 0,'5'-5'446'0,"9"1"-209"15,2-4-105-15,-3-3-14 16,-4 3-2-16,-7-5-16 15,-2 2-14-15,-12-2-21 16,-4-1-5-16,-7 3-22 16,-6-2-10-16,-1 13-15 15,1 0-6-15,0 8-5 16,7 10-3-16,5-1-4 16,6 4-2-16,13 0-1 15,5-2 1-15,15-1 3 16,5 2 4-16,1-7 0 15,7-6 2-15,-6-9 1 16,-3-1 1-16,2-9 0 0,-6-3 0 16,-6-2 0-16,-2-1-1 15,-11 2 1-15,-3 4 1 16,-6 6 1-16,-2 2 5 16,-1 8 11-16,1 5 8 15,1 10 3-15,4 5 3 16,1 7-1-16,2 5 2 15,0 3 6-15,2 0 0 16,-1 1-5-16,0-4-8 0,2-4-16 16,2-4-9-16,4-13-65 15</inkml:trace>
  <inkml:trace contextRef="#ctx0" brushRef="#br0" timeOffset="3904.0781">18386 3794 1542 0,'3'0'280'16,"5"6"-100"-16,3 4-32 0,9 16-43 15,-1 6-12-15,-6 9-5 16,-3 1-6-16,-6-5-16 16,-4-3-8-16,0-9-24 15,-1-7-8-15,-2-9-9 16,0-6 0-16,1-13-2 15,-1-1 0-15,5-15-5 16,3-2-4-16,9-8-5 16,2-2-1-16,6 3-3 15,4 5-2-15,9 12 3 16,4 7 1-16,6 14 5 16,-2 3 1-16,-8 6 4 15,-4 1-1-15,-13-5 144 16</inkml:trace>
  <inkml:trace contextRef="#ctx0" brushRef="#br0" timeOffset="9329.1407">12916 8659 591 0,'-2'-4'380'16,"-2"-3"-39"-16,1-1-175 0,0 3-61 16,-1-2 5-16,-1 1-7 15,1 1 2-15,0 3-18 16,2 1-11-16,2 1-13 16,0 0-1-16,0 0-17 15,7 4-6-15,23-2-16 16,39 46-8-16,-18-26-7 15,4 3-4-15,-6 3-23 16,-2 0-33-16,-10 0-146 16</inkml:trace>
  <inkml:trace contextRef="#ctx0" brushRef="#br0" timeOffset="9821.8462">13447 9028 932 0,'-2'-3'451'16,"-4"-3"-276"-16,4 0-47 15,2 5-5-15,2-4-10 16,-2 4-12-16,0 1-20 16,8 0 2-16,21 7-26 15,37 15-14-15,-20 1-23 16,2 6-8-16,2 5-39 0,-5 3-32 15,-5 0-113-15,0-2-46 16</inkml:trace>
  <inkml:trace contextRef="#ctx0" brushRef="#br0" timeOffset="10312.2049">14113 9435 1238 0,'2'0'303'0,"-1"0"-126"16,1 1-36-16,-2-1-13 15,0 0-48-15,5 1-17 16,17 9-22-16,27 20-10 16,-21-12-11-16,3 9-6 15,6 5-8-15,5-1-1 0,1 2-5 16,6 1-16-16,-2-5-80 15,-3-4-51-15</inkml:trace>
  <inkml:trace contextRef="#ctx0" brushRef="#br0" timeOffset="10839.7213">14751 9929 1376 0,'-3'1'255'16,"-2"0"-51"-16,6 7-52 16,6 1-30-16,6 4-36 15,4 1-15-15,9 4-29 16,4 1-12-16,10 1-17 15,4 8-5-15,3-2-30 16,1 3-42-16,-6 2-128 16,-1-1-90-16</inkml:trace>
  <inkml:trace contextRef="#ctx0" brushRef="#br0" timeOffset="11352.6457">15436 10486 742 0,'-3'-3'462'0,"-3"-5"-192"0,1 2-128 15,2 2-13-15,2 0-4 16,4 5-25-16,-3-1-17 16,0 0-22-16,9 5-4 15,18 11-15-15,34 27-5 16,-23-23-8-16,-2 3-5 15,3 2-4-15,-2 4-1 16,-1-3-5-16,-3-2-3 16,-3 0 0-16,-5-3-19 0,-5-1-107 15</inkml:trace>
  <inkml:trace contextRef="#ctx0" brushRef="#br0" timeOffset="17941.3412">14057 11155 1282 0,'4'-2'280'16,"-1"-4"-109"-16,4 5-41 15,1 4-11-15,3 11-37 16,-1 2-12-16,0 15-10 15,-2 3-9-15,-6 2-13 16,0 2 0-16,-1-7-15 0,-1-5-5 16,0-13-3-16,0-8 0 15,2-15 0-15,2-8 0 16,3-13-4-16,3-6-1 16,4-3-1-16,5 3 1 15,3 8 3-15,-1 7-3 16,4 14-3-16,-3 8-1 15,-3 6-76-15,-1 5-82 16</inkml:trace>
  <inkml:trace contextRef="#ctx0" brushRef="#br0" timeOffset="18494.3789">14277 11478 880 0,'3'-1'453'0,"0"1"-253"16,4-1-67-16,-7-1-24 15,0 1-8-15,0 0-21 16,0 0-9-16,6-1-7 16,0-5 4-16,-4 0 3 15,31-25-4-15,-30 37-10 16,-1 3-7-16,1 7-17 15,1 6-4-15,3 3-4 16,2 1-2-16,0 0-2 16,-1-4-2-16,0-5-5 15,-2-3-2-15,-2-5-31 16,-1-7-47-16</inkml:trace>
  <inkml:trace contextRef="#ctx0" brushRef="#br0" timeOffset="19422.1897">14462 9100 1210 0,'1'-3'298'0,"0"2"-157"16,0 2-10-16,-1-1-44 0,0 0-19 16,3 16-25-16,5 41-8 15,-2-24-4-15,-2 1-3 16,1-2-4-16,-1-3 0 15,-1-11-14-15,0-3 0 16,-1-14 6-16,1-4 3 16,4-12 10-16,0-7 8 15,4-8 1-15,1 0-3 16,3 1-5-16,4 3-4 0,3 7-10 16,5 4-2-16,3 10-8 15,-4 2-4-15,4 4-52 16,-5 2-48-16</inkml:trace>
  <inkml:trace contextRef="#ctx0" brushRef="#br0" timeOffset="20020.5767">14626 9464 1185 0,'2'-4'331'0,"-1"-2"-154"0,4-5-33 15,4 4-2-15,-1 1-41 16,7 4-9-16,2 2-37 15,1 0-15-15,1 4-23 16,-3 3-4-16,-3 2-5 16,-4 2 2-16,-5 2 6 15,-8 0 2-15,-5 5-1 16,-5-4-3-16,-4-1-6 16,3 2 0-16,0-6-4 15,4 4-1-15,4 0-1 16,-1-3-2-16,5-5 0 15,3 2 1-15,3-4 8 16,8-3 8-16,-1 0 8 16,7-3 4-16,8 2-3 15,-2 1-5-15,3 0-9 16,-5 1-2-16,-7-1-4 0,-4 0 0 16,-3 4-57-16,-1-1 180 15</inkml:trace>
  <inkml:trace contextRef="#ctx0" brushRef="#br0" timeOffset="27177.3398">2080 7880 1239 0,'-9'-4'304'16,"-7"0"-113"-16,-13 0-48 15,-7 1-6-15,-10-1-36 16,-5 3-9-16,3 6-36 0,-2 3-17 15,12 10-25-15,8 7-11 16,11 6-4-16,10 4-3 16,17 6 0-16,12 0 1 15,15-8-2-15,8-6 3 16,10-14 2-16,4-8 1 16,-4-10 2-16,-4-3 0 15,-22-5 0-15,-12-1-1 16,-11 7 1-16,-15-3-1 15,-21 4 4-15,-12 2 0 0,-16 0 7 16,-1 9 5-16,5 11 5 16,9 9 2-16,11 16-8 15,10-3-5-15,18 10-7 16,8-1 0-16,18-7 5 16,7 0 2-16,10-18 1 15,5-11 0-15,10-8-3 16,3-8 1-16,-3-9-1 15,-1-1 1-15,-17-9-2 16,-4-1-8-16,-12-2-6 16,-7 3-3-16,1 7 0 15,-10 4 4-15,0 13 1 16,3 7 0-16,-7 14 0 16,2 3 3-16,2 5 0 15,0 4 0-15,6-10 1 16,5-1 2-16,5-10-68 0,1-7-49 15</inkml:trace>
  <inkml:trace contextRef="#ctx0" brushRef="#br0" timeOffset="27345.4033">2092 7994 1622 0,'-3'-2'361'15,"2"-5"-131"-15,1 6-146 16,0-1-42-16,0 2-121 16,0 0-49-16</inkml:trace>
  <inkml:trace contextRef="#ctx0" brushRef="#br0" timeOffset="27657.9105">2238 8228 1425 0,'1'0'276'0,"3"0"13"16,7 9-141-16,5 5-26 15,-2 8-46-15,1 2-13 16,4-3-19-16,-1-3-6 16,7-13-9-16,0-7-1 15,-3-11 0-15,-2-5-1 16,-7-5-5-16,1-2-6 16,-8 3-5-16,-6-2-23 15,3 3-95-15,-2 0-65 0</inkml:trace>
  <inkml:trace contextRef="#ctx0" brushRef="#br0" timeOffset="28123.3912">2836 8163 1220 0,'-2'12'334'15,"-5"8"-102"-15,-8 0-53 16,-6 8-31-16,-7-1-57 16,-4-2-29-16,-4-4-35 15,3-9-11-15,8-11-9 16,8-1-2-16,11-8-5 16,0-4-5-16,8-7-6 0,4 0 0 15,6-1 1-15,5 3 2 16,5 6 3-16,0 4 2 15,3 9 0-15,1 6 3 16,-7 7 9-16,-2 2 4 16,2 6 9-16,-2 0 1 15,9-2-6-15,0-4-3 16,1-9-7-16,-1-5 0 0,-2-8 1 16,-3-7 0-16,-4-8-1 15,1-3 1-15,-9-4-2 16,-2 2-2-16,0 5-3 15,-3 5-1-15,1 14-2 16,3 6 3-16,-3 14 14 16,0 10 7-16,12 1 4 15,-4 1-3-15,8-2-24 16,0-9-401-16</inkml:trace>
  <inkml:trace contextRef="#ctx0" brushRef="#br0" timeOffset="29579.5971">4085 7752 1490 0,'-1'-1'279'15,"-5"-2"-52"-15,6 7-94 16,0-4-24-16,5 16-49 16,25 58-6-16,1-8-15 15,0 5-6-15,8 11-10 16,-2-3-7-16,-5-11-4 15,1-8-1-15,-9-25 2 16,-2-7 1-16,-4-16 5 16,-4-7 9-16,-4-9 14 0,-2-8 4 15,-5-15-2-15,5-7-10 16,4-17-17-16,2-9-6 16,10-7-6-16,-2-2-3 15,3 4-1-15,-1 10 0 16,-3 8 1-16,-6 5-1 0,-6 18-9 15,-1 3-18-15,-6 13-103 16,-1 6-54-16</inkml:trace>
  <inkml:trace contextRef="#ctx0" brushRef="#br0" timeOffset="30642.5021">4576 8249 1469 0,'-1'2'259'0,"-5"14"-38"0,6 7-58 16,-2 14-54-16,2 7-28 16,0 3-34-16,0-4-14 15,4-3-16-15,1-9-6 16,1-10-24-16,1-5-30 0,-4-15-90 16,2-2-57-16</inkml:trace>
  <inkml:trace contextRef="#ctx0" brushRef="#br0" timeOffset="30883.7924">4590 8278 1386 0,'6'-6'264'0,"11"-3"-13"16,4 3-49-16,5 6-86 15,2 6-31-15,-4 6-42 16,-2 4-8-16,-10 6-12 16,-2 1-1-16,-11 0-5 15,-10 1-1-15,-2-5-10 16,-8-4-16-16,-5-8-57 16,1-7-47-16</inkml:trace>
  <inkml:trace contextRef="#ctx0" brushRef="#br0" timeOffset="31333.4273">5210 8044 1374 0,'-1'-4'261'16,"2"-1"-3"-16,7 2-68 15,14 2-71-15,12 3-21 16,12 3-43-16,7-1-14 15,4 1-15-15,-7-3-32 16,-4-1-108-16,-4 1-119 16</inkml:trace>
  <inkml:trace contextRef="#ctx0" brushRef="#br0" timeOffset="31572.4392">5289 8215 1507 0,'6'3'286'16,"7"1"-47"-16,15 0-87 15,10-3-6-15,8-1-42 16,1 0-22-16,1-1-36 15,-6 1-15-15,-4-3-92 16,0 2 151-16</inkml:trace>
  <inkml:trace contextRef="#ctx0" brushRef="#br0" timeOffset="32409.5617">7039 7480 815 0,'-5'-1'463'0,"-5"1"-235"16,-9 3-110-16,-17 3-39 15,-5 0-10-15,-24-1-9 16,-10-3 4-16,-3 2-10 15,-4-2-10-15,14 1-18 16,7 4 1-16,13-4 4 16,6 3 5-16,13-1 7 15,10 3-6-15,11 1-16 16,10 0-7-16,16-2-14 16,8 0-2-16,12 3 2 15,13 3 1-15,7 8 1 16,5 3 1-16,5 4 1 15,-8 2-1-15,-10 9-3 16,-8 2-5-16,-24 9-16 16,-7 3-6-16,-25-1-13 0,-9 2-3 15,-20 0 11-15,-5-1 3 16,-13 0 16-16,-2-2 7 16,4-7 8-16,3-5 3 15,16-8 12-15,4-4 7 16,14-7 13-16,14-1 8 0,8-3-8 15,16-3-6-15,20-1-9 16,8-1-6-16,25-2-5 16,7-1-2-16,22 1-3 15,0-1-1-15,-1 0 1 16,-5 0 1-16,-22-2-1 16,-6-1 0-16,-18 2-6 15,-8-3-14-15,-12 0-45 16</inkml:trace>
  <inkml:trace contextRef="#ctx0" brushRef="#br0" timeOffset="33020.4503">6622 8803 1165 0,'5'-1'347'0,"4"0"-168"16,0 9-34-16,-3 2 0 15,-2 11-47-15,-4 2-9 16,0 6-21-16,0-2-16 16,0-2-23-16,-1-2-7 15,1-7-16-15,4-2-1 16,3-6-10-16,3 0-17 16,1-2-75-16,-3-6-67 15</inkml:trace>
  <inkml:trace contextRef="#ctx0" brushRef="#br0" timeOffset="33205.0538">6601 8664 1539 0,'1'-4'315'0,"2"-1"-55"15,4 2-62-15,0 3-108 16,2 1-34-16,0 4-89 16</inkml:trace>
  <inkml:trace contextRef="#ctx0" brushRef="#br0" timeOffset="33770.7229">7499 7768 1510 0,'0'-5'269'0,"5"-2"-88"16,1 9-33-16,7 21-43 16,5 11-24-16,6 22-17 15,1 8-1-15,0 10-21 16,3 2-8-16,-4-1-14 0,0-4-6 16,-3-15-1-16,-4-10-1 15,-3-43 5 1,-7 0 4-1,1-1 3-15,19-15 2 0,4-32-4 0,4-18 1 16,-10-5 3-16,2 0 4 16,-3-1 2-16,0 3-5 15,-4 10-11-15,-2 3-6 16,-7 18-13-16,-4 8-24 0,-6 18-96 16,-1 11-36-16</inkml:trace>
  <inkml:trace contextRef="#ctx0" brushRef="#br0" timeOffset="34132.9198">8129 8229 1376 0,'-6'5'255'0,"0"4"-29"0,0 1-43 16,5 7-62-16,2 0-21 15,-1 7-38-15,0 3-18 16,1-4-22-16,-5-1-9 16,11-6-5-16,6-4 0 0,6-2-3 15,8-8-9-15,-3-3-51 16,-3-5-43-16,-4-3-182 16</inkml:trace>
  <inkml:trace contextRef="#ctx0" brushRef="#br0" timeOffset="34326.1648">8148 8095 1441 0,'0'-2'314'0,"1"0"93"15,2-2-149-15,-3 4-142 16,0 0-47-16,0 0-580 16</inkml:trace>
  <inkml:trace contextRef="#ctx0" brushRef="#br0" timeOffset="39718.0706">1992 10228 1367 0,'20'-2'202'0,"19"0"-127"16,6-1-21-16,4 3-33 16,-3 3-16-16,-8 0-103 15</inkml:trace>
  <inkml:trace contextRef="#ctx0" brushRef="#br0" timeOffset="39971.8283">2048 10378 1375 0,'8'0'234'15,"14"0"-70"-15,16-2-42 16,6-2-20-16,14 2-43 16,-7 2-22-16,-4 0-42 15</inkml:trace>
  <inkml:trace contextRef="#ctx0" brushRef="#br0" timeOffset="44806.9667">12104 11389 959 0,'0'-8'419'0,"-1"-7"-254"0,-1-2-81 15,-3 1 2-15,-4 1-21 16,-5 1-4-16,-3 4-11 16,0 5-8-16,-3 8-18 15,5 8-8-15,0 6-12 16,2 4-3-16,9-2-1 16,-1 1-3-16,7-4 1 15,8-3-1-15,5-9 2 16,2-4 1-16,5-9 2 15,0-1 1-15,-4-4 0 16,-1 2 1-16,-5 3-3 16,-2 5 1-16,-7 7 11 15,-3 7 4-15,-4 10 8 16,-3 7 2-16,4 8-1 16,2 4-1-16,1 2-5 15,5 0-2-15,1-7-12 0,-1-5-3 16,4-5-35-16,-2-9-34 15,0-6-161-15</inkml:trace>
  <inkml:trace contextRef="#ctx0" brushRef="#br0" timeOffset="44988.4802">12244 11555 1516 0,'0'-1'261'0,"-1"-1"-95"15,1 5-22-15,0-3-46 16,0 5-23-16,1 25-38 16,3 30-13-16,1-28-19 15,0-7-28-15,0-5-109 16</inkml:trace>
  <inkml:trace contextRef="#ctx0" brushRef="#br0" timeOffset="45900.2939">12081 7653 742 0,'3'-4'415'0,"2"-3"-162"15,1-2-138-15,-4-1-34 16,-2-1-3-16,-4 2-18 16,-4 0-7-16,-5 1-16 15,-4 1-4-15,-2 1-8 16,-3 6-5-16,6 12-10 15,4-1-5-15,3 9-7 16,5 1-2-16,4-2-2 16,2 5 0-16,11-1 2 15,5-2 1-15,5-6 2 16,6-6 1-16,-1-7 1 16,-3-4 1-16,-4-7 3 15,-10-2-1-15,-6-4 3 16,-4 0-1-16,-4 2 6 15,-2 3 7-15,-5 6 11 16,-2 4 0-16,3 9-3 16,2 4-8-16,3 7-10 15,4 3-4-15,0 8 0 0,4 3-1 16,4 5 6-16,3-3 0 16,2-2 4-16,1-4-25 15,-1-8-158-15</inkml:trace>
  <inkml:trace contextRef="#ctx0" brushRef="#br0" timeOffset="46274.3557">12255 7999 1053 0,'0'-5'396'15,"5"-3"-249"-15,5-2-17 16,3-1-6-16,7 9-29 16,-3 2-20-16,-1 10-31 15,-1 4-12-15,-8 5-4 16,-6-1 1-16,-10 2-2 15,-3 1-2-15,-4-2-10 16,1-2-4-16,7-2 1 0,2-7 5 16,3-3 4-16,5-2 5 15,9 0 10-15,2 0 2 16,12 3-5-16,0 0-5 16,6-1-15-16,3-1-2 15,-1-2 379-15</inkml:trace>
  <inkml:trace contextRef="#ctx0" brushRef="#br0" timeOffset="47927.2659">2780 9782 1478 0,'1'-5'230'0,"-4"2"-105"16,6 8-14-16,7 15-42 16,3 14-9-16,14 17-9 15,4 10 4-15,6 19-18 16,0 6-8-16,-5 2-12 16,-7-6-5-16,-6-22-2 15,-3-13-1-15,-6-22 2 16,5-6 0-16,-1-12 18 15,-4-8 6-15,2-12 3 16,-1-13-1-16,6-19-18 16,1-7-8-16,7-21-5 15,2-5-2-15,2-4-1 16,1 4 0-16,-7 10 6 16,0 8 4-16,-9 16 3 0,-6 7 1 15,-6 15-4-15,-2 7-5 16,-5 11-53-16,3 2-36 15</inkml:trace>
  <inkml:trace contextRef="#ctx0" brushRef="#br0" timeOffset="48722.6351">3521 10394 996 0,'-1'-3'385'0,"0"-6"-243"16,-5 1-40-16,-3-4-11 16,2 2-10-16,-6 2-11 15,-3 1-4-15,-3 4-21 16,-2 3-10-16,0 6-19 16,0 4-7-16,6 9-7 15,1-2-2-15,9 2-2 16,4-4 1-16,4-2-1 15,5-2 0-15,4-5 2 16,1-4 0-16,5-8 2 16,-2 0-1-16,2-6 2 0,-2-1-2 15,-2 0 1-15,0 2-1 16,-7 11-2-16,2 6 0 16,-6 13 2-16,-2 7 5 15,0 5 9-15,-1 6 5 16,2-1 14-16,-2 0 3 15,4-2-6-15,-1-8-3 16,-1-9-18-16,3-4-19 16,-3-11-76-16,0-3-60 15</inkml:trace>
  <inkml:trace contextRef="#ctx0" brushRef="#br0" timeOffset="48871.6182">3617 10588 1549 0,'0'10'290'0,"-5"11"-104"16,3 8-45-16,0 2-68 15,-3-2-29-15,4-3-40 16,0-5-46-16</inkml:trace>
  <inkml:trace contextRef="#ctx0" brushRef="#br0" timeOffset="49365.8206">4262 10035 1291 0,'-2'-7'301'16,"-2"0"-61"-16,-1 7-77 15,3 9-47-15,4 17-56 16,4 8-23-16,5 14-20 0,1 1-4 16,-2 4-5-16,-3-6-9 15,0-14-61-15,-1-3-55 16</inkml:trace>
  <inkml:trace contextRef="#ctx0" brushRef="#br0" timeOffset="49531.9179">4138 10160 1529 0,'5'1'292'15,"4"2"-60"-15,16 0-109 16,10-5-22-16,17-3-47 16,6-1-18-16,5-3-22 15,0 2-42-15</inkml:trace>
  <inkml:trace contextRef="#ctx0" brushRef="#br0" timeOffset="50098.44">4981 9721 1464 0,'-3'-3'243'0,"3"-2"-70"16,2 8-35-16,-2-3-75 15,9 18-12-15,33 62-9 16,-12-21 0-16,6 22 4 15,0 3-6-15,-7 0-12 16,-4-1-6-16,-3-17-9 16,-5-12 0-16,-1-20-1 15,2-14 0-15,-3-20 4 16,2-7 0-16,1-23 0 16,3-9-3-16,2-15-5 15,4-7-1-15,4-4-2 16,-1-6 0-16,3-1 6 0,-2 3 2 15,2 6 2-15,-3 13 0 16,-8 13-7-16,-5 10-1 16,-11 15-56-16,-4 8-40 15</inkml:trace>
  <inkml:trace contextRef="#ctx0" brushRef="#br0" timeOffset="50921.0323">5713 10334 564 0,'2'-3'434'0,"0"-6"-41"16,0 1-252-16,-2-2-55 16,-5 0-7-16,-3 1-31 15,1-2-12-15,-7 4-15 16,0 3-4-16,-3 3-9 15,-1 2-5-15,3 8-3 16,1 3-1-16,6 6-2 16,2 0-1-16,6 2 1 15,0-1 0-15,7-3 1 16,3-4 0-16,5-2 2 0,2-5 0 16,1-9 2-16,-3-2 0 15,-5-6 1-15,-3-3 0 16,-3 5-1-16,-2 0 9 15,-2 2 26-15,-2 5 14 16,-2 9 29-16,3 6-3 16,0 14-10-16,1 1-8 15,0 10-23-15,-1 3-7 16,1-2-12-16,0 1-3 0,3-9-7 16,3-8-1-16,4-9-5 15,1-3-21-15,-1-10-96 16,-1-1-75-16</inkml:trace>
  <inkml:trace contextRef="#ctx0" brushRef="#br0" timeOffset="51286.8837">5858 10586 974 0,'4'-4'456'0,"1"-3"-244"0,6 0-51 15,-1 0-59-15,4 4-22 16,4 1-29-16,-3 3-15 16,1 9-15-16,-5-2-6 15,-5 6-5-15,-5 1-1 16,-4 1 1-16,-2 2-1 15,-6-1-3-15,-1-3 0 16,2-5-2-16,2 0 0 16,5-7-3-16,3 1 1 15,6-1 17-15,-6-2 12 16,0 0 19-16,0 0 5 0,10 3-15 16,35 17-11-16,-28-15-16 15,3-3-12-15,-2-2 370 16</inkml:trace>
  <inkml:trace contextRef="#ctx0" brushRef="#br0" timeOffset="53378.8929">1938 11922 1170 0,'-2'2'334'15,"3"0"-144"-15,5-2-17 16,-6 0-57-16,25 2-23 16,43 3-46-16,-24-1-13 15,2-4-21-15,-4 0-12 16,-3-3-80-16,-6 1-72 0</inkml:trace>
  <inkml:trace contextRef="#ctx0" brushRef="#br0" timeOffset="53573.2495">2012 12075 1516 0,'14'0'283'16,"8"0"-68"-16,14-3-101 15,5-2-19-15,6 2-58 16,2-1-46-16</inkml:trace>
  <inkml:trace contextRef="#ctx0" brushRef="#br0" timeOffset="54261.6943">2781 11619 1318 0,'7'2'253'0,"7"9"-80"0,1 13-16 16,1 24-25-16,-8 12-17 16,-6 18-31-16,-2 5-18 15,-2-1-33-15,1 1-11 16,1-11-30-16,2-8-16 15,3-19-28-15,1-15-16 16,0-21-45-16,1-11-18 16,1-20-62-16,3-7 18 0,4-13 53 15,0-2-4 1,6 0 120-16,-2 3 52 0,1 8 45 16,-3 12-1-16,-10 10 23 15,-8 3 12-15,-8 16-17 16,-4 0-21-16,-9 8-47 15,1 5-15-15,0 0-16 16,2-1-5-16,11 1-2 16,4-2 0-16,11-7 9 15,7-1 0-15,14-6 2 16,3-1-1-16,7-4-32 16,2 0-48-16</inkml:trace>
  <inkml:trace contextRef="#ctx0" brushRef="#br0" timeOffset="54580.8442">3161 12188 1405 0,'4'4'229'0,"4"4"-54"0,5 1-35 16,7-3-68-16,6-3-20 15,3-4-32-15,-1-6-7 16,-1-7-4-16,-3 0 0 15,-9-5-2-15,-4-2 0 16,-10 5-2-16,-4 1-1 0,-9 8 0 16,-9-1 0-16,-2 8-1 15,-2 1 0-15,-4 8-2 16,2 3 0-16,1 4-1 16,4 2-2-16,10 7 2 15,9 3 9-15,10 2 18 16,9-3 5-16,14-2 1 15,4-4-7-15,10-11-15 16,0-3-15-16,-2-10 278 16</inkml:trace>
  <inkml:trace contextRef="#ctx0" brushRef="#br0" timeOffset="55038.7922">3805 12107 1482 0,'14'2'204'0,"28"2"-120"15,17-2-25-15,34 2-3 16,18 1 6-16,29 1-6 16,13 3-3-16,8-1-11 15,2 0-11-15,-25-6-82 16,-13-2-56-16</inkml:trace>
  <inkml:trace contextRef="#ctx0" brushRef="#br0" timeOffset="55772.4066">4417 11388 976 0,'1'-9'413'0,"-2"-8"-257"15,-4-2-68-15,-4 2 4 16,-10-1-16-16,1 6 4 16,-9 3-17-16,0 5-15 15,-1 9-26-15,5 5-8 16,1 6-11-16,6 4-3 0,9 4-3 15,0 0-2-15,12 0-1 16,2 1 0-16,7-7 2 16,4-3 0-16,5-6 4 15,4-2 0-15,1-13 0 16,-1-3 3-16,-5-9 0 16,-1-3-1-16,-2 1 0 15,-7 2 1-15,-6 7 0 16,-5 2 1-16,-5 13 13 15,2 5 11-15,2 11 18 16,-4 4 11-16,0 8-10 16,1 4-17-16,0 10 0 15,3 5-5-15,4-17 0 32,-3-16 3-32,1 0-20 0,7 48-9 0,4-18-55 0,1-10-44 15</inkml:trace>
  <inkml:trace contextRef="#ctx0" brushRef="#br0" timeOffset="56075.6403">4628 11659 1386 0,'0'-5'253'15,"-4"-2"-52"-15,4 9-54 16,0 2-28-16,-1 13-35 16,1 5-15-16,0 7-20 15,-1 3-4-15,2 2-10 16,-1-1-6-16,3-2-8 15,0-5-8-15,3-11-36 16,1-5-2-16</inkml:trace>
  <inkml:trace contextRef="#ctx0" brushRef="#br0" timeOffset="58607.7063">4199 12392 1536 0,'5'5'247'0,"5"13"-118"16,0 10-23-16,7 19-15 15,0 5 1-15,-1 7-33 16,0-5-15-16,-5-11-23 16,-3-13-7-16,-4-21-1 15,1-9-1-15,-2-20 1 16,2-9 1-16,3-14 5 15,2-2-1-15,10 0 4 16,2 4 2-16,9 13-11 16,1 0-2-16,2 13-10 15,0 6-29-15,-5 9-90 16</inkml:trace>
  <inkml:trace contextRef="#ctx0" brushRef="#br0" timeOffset="58889.8873">4633 12722 1494 0,'4'-12'243'0,"4"-7"-95"0,3 3-62 16,-2-2-12-16,-1 10-14 15,0 5 1-15,-3 6 0 16,-2 8 0-16,-1 7 0 16,0 6 6-16,-1 6 3 15,0 8 3-15,2-1-8 16,0 0-12-16,-1-6-28 16,2-8-62-16</inkml:trace>
  <inkml:trace contextRef="#ctx0" brushRef="#br0" timeOffset="59293.722">5646 11879 1497 0,'0'-1'262'0,"0"4"-59"15,7 12-42-15,1 17-60 16,2 8-13-16,0 10-37 16,-6 1-15-16,0 4-21 15,-3-7-38-15,1-11-111 16,3-8-113-16</inkml:trace>
  <inkml:trace contextRef="#ctx0" brushRef="#br0" timeOffset="59429.0606">5536 12051 1518 0,'12'-2'304'0,"9"-4"16"15,16 1-226-15,16 3-37 16,15 1-66-16,8 2-20 15</inkml:trace>
  <inkml:trace contextRef="#ctx0" brushRef="#br0" timeOffset="60189.3777">6490 11559 1563 0,'-1'9'274'0,"-2"21"-121"16,1 10-35-16,2 27-19 16,-2 10-7-16,5 9-30 0,1-6-9 15,-2-4-21-15,4-11-17 16,-4-20-11-16,5-7-6 16,2-29-10-16,2-6-11 15,4-22-23-15,0-9-13 16,8-10 5-16,3-2 13 15,-6 5 26-15,4 2 12 16,-4 10 3-16,-5 6 1 16,-3 10 6-16,-11 8 6 0,-12 17 4 15,-8 5 0-15,-7 6-4 16,-4 3-6-16,0-5-5 16,3-5-2-16,14-5-2 15,6 0-2-15,14-5 0 16,6 2-2-16,12-5 1 15,6-3 0-15,0-2-10 16,0-2-6-16,0-4-10 16,-4-1 1-16,-2-3 14 15,-2 0 7-15,-11 2 12 16,-2 3 3-16,3 1 8 16,3 2 0-16,2 0-1 15,8-1-3-15,-5-2-5 16,-2-2-2-16,1-6 0 15,-7-3 1-15,-1-3 3 16,-5-1 0-16,-11 3 2 0,-5 1 0 16,-15 5 4-16,0 3 2 15,-6 4 6-15,3 8 2 16,6 12-2-16,1 4-1 16,12 11-7-16,4-2-2 15,11-1-3-15,12-2-1 16,13-3 0-16,5-6-1 15,12-10-16-15,2-5-24 16</inkml:trace>
  <inkml:trace contextRef="#ctx0" brushRef="#br0" timeOffset="60638.7078">7442 12188 1610 0,'9'2'291'16,"32"1"-179"-16,17-1-62 0,47 2-28 16,19-3 5-16,23 1 26 15,18-1 4-15,6-1 0 16,4 0-5-16,3-7-46 16,-11-3-41-16</inkml:trace>
  <inkml:trace contextRef="#ctx0" brushRef="#br0" timeOffset="61282.0779">8038 11517 669 0,'9'-2'472'15,"6"-3"-164"-15,-1-5-197 16,0-2-7-16,-7-2-15 16,-6-4-11-16,-6 4-25 15,-6-2-11-15,-11 2-12 16,-2 5-2-16,-7 2-4 15,2 6-4-15,2 4-10 16,4 3-3-16,11 5-8 16,4 1-3-16,6 4-2 15,5 3 0-15,6 2 2 16,5-1 1-16,8-5 3 16,1-2 1-16,4-11 1 15,0-2-1-15,-2-4 2 16,-4-7 0-16,-6-3-1 15,-3-1 1-15,-9 3-2 0,2 5 0 16,-5 10 6-16,0 10 11 16,-2 16 15-16,0 4 7 15,2 16 9-15,0 1-8 16,2 5-16-16,2-2-3 16,3-7-19-16,2-10-25 15,5-15-107-15,3-7-249 0</inkml:trace>
  <inkml:trace contextRef="#ctx0" brushRef="#br0" timeOffset="61598.1138">8308 11751 1210 0,'2'-6'327'0,"7"-6"-96"15,12 0-52-15,-6 2-71 16,6 3-25-16,2 6-30 16,-2 3-12-16,-2 11-12 15,-5 4 4-15,-15 10-3 16,-12 1-1-16,-9 6-7 16,2 3-8-16,1-10-9 15,3-1-4-15,9-11-3 0,5-6-3 16,6-6 2-16,10-1 0 15,11-2 5-15,1-3 2 16,12 7 2-16,1 0 5 16,-3 1-45-16,-6 0-281 15</inkml:trace>
  <inkml:trace contextRef="#ctx0" brushRef="#br0" timeOffset="62097.3643">7893 12457 1600 0,'10'8'304'16,"11"16"-162"-16,0 6-24 16,0 10-19-16,-4 3-6 15,-7 2-18-15,-2-2-11 16,-2-10-28-16,-1-6-12 0,-2-16-9 16,2-10-1-16,-2-20-6 15,4-10-4-15,6-16-6 16,1-4-3-16,4 1-2 15,6 7 2-15,10 8-1 16,4 6 7-16,10 10-63 16,-2 6-32-16,-5 7-390 15</inkml:trace>
  <inkml:trace contextRef="#ctx0" brushRef="#br0" timeOffset="62437.9603">8278 12789 1395 0,'5'-8'229'0,"4"-8"-59"15,6 6-58-15,4 3-13 16,4 9-24-16,-3 2-12 15,-3 7-29-15,-6 5-7 16,-7 9-5-16,-4 4-1 16,-8 3 1-16,-1 0-3 0,-3-4-8 15,2-5-3-15,4-7-2 16,-1-6 0-16,9-7 10 16,7 2 3-16,8-5 9 15,8-2-1-15,11 1-10 16,5-1-6-16,3 1-23 15,-1-3 11-15</inkml:trace>
  <inkml:trace contextRef="#ctx0" brushRef="#br0" timeOffset="65940.4684">1844 14087 1351 0,'15'-1'200'0,"26"0"-129"16,8-2-26-16,3 1-24 15,-5-3-13-15,-5 0-142 16</inkml:trace>
  <inkml:trace contextRef="#ctx0" brushRef="#br0" timeOffset="66149.6583">1869 14269 1382 0,'13'0'255'0,"9"1"-25"15,18 3-81-15,7-3-10 16,4 1-44-16,0 0-29 16,-9-2-55-16,-1 0 64 15</inkml:trace>
  <inkml:trace contextRef="#ctx0" brushRef="#br0" timeOffset="67726.008">2820 13817 1367 0,'0'-11'248'16,"0"-11"-71"-16,1 19-35 15,2 14-12-15,0 28-41 16,1 20-14-16,0 24-23 15,0 9-19-15,0 5-21 16,2-7-5-16,3-19-35 16,4-18-34-16,3-30-109 15,4-15-186-15</inkml:trace>
  <inkml:trace contextRef="#ctx0" brushRef="#br0" timeOffset="68191.1512">3044 14139 1094 0,'-7'11'364'0,"-8"7"-204"16,-3 6-95-16,1 5-19 16,2-4-21-16,2-5-9 15,8-8-13-15,5-1-5 16,6-11-5-16,14 2 0 0,6-1-10 16,-2 1-18-16,7 2-42 15,-7 0-4-15,-3-2-9 16,-1-1-15-16,-12-1 25 15,0-1 43-15,-8-2 128 16,-4-1 12-16,-1 0 7 16,-3 4 9-16,1 3 6 15,6 2-7-15,7 2-39 16,8 0-19-16,10 0-29 16,5 0-11-16,1-2-11 15,-3-1 0-15,0-4-3 16,-1-3 3-16,-7-6 3 15,0-3 1-15,-10-4 1 16,-3-1-1-16,-12 0-2 16,-7 2-3-16,-8 6-2 0,-7 1-2 15,-3 8-5-15,-2 7 0 16,5 10-3-16,3 8 0 16,8 7 1-16,8 4 3 15,11 4 3-15,6-1 6 16,19-7 5-16,5-6 1 15,14-14-4-15,6-6-20 16</inkml:trace>
  <inkml:trace contextRef="#ctx0" brushRef="#br0" timeOffset="69508.7239">4086 13482 1485 0,'-21'24'247'16,"-17"16"-77"-16,-4 42-63 15,-2 23-12-15,2 38-2 16,10 16-13-16,24 25-31 16,18-1-16-16,28-17-29 15,4-10-3-15,11-40-20 16,3-13-33-16,6-31-69 16,12-12-34-16</inkml:trace>
  <inkml:trace contextRef="#ctx0" brushRef="#br0" timeOffset="71684.2096">4493 14346 1318 0,'-10'8'203'0,"-5"5"-142"0,24 3-35 16,17-2 7-16,42 0 24 15,26-1 10-15,43-5 5 16,23-7 11-16,29-6-10 16,6-3-12-16,10-2-21 15,-5-2-14-15,-18 3-15 16,-13 0-4-16,-35 5-14 15,-16 5-38-15</inkml:trace>
  <inkml:trace contextRef="#ctx0" brushRef="#br0" timeOffset="73533.8018">4791 13894 727 0,'-6'4'493'0,"-5"2"-223"16,-4-6-167-16,-2-6-6 15,3-14-20-15,5-7-6 16,7-9-18-16,6-3-13 16,14-1 3-16,4 7 5 15,16 11 10-15,2 11 5 16,4 16-13-16,-6 10-9 0,-17 16-9 16,-6 11 0-16,-25 9-8 15,-5 3-3-15,-11 1-8 16,-10-9-6-16,-1-11-20 15,0-13-16-15,7-21-18 16,7-6-3-16,14-8 6 16,9 2 14-16,14 1 15 15,5 3 9-15,16 5 16 16,2 2 9-16,2 9 20 16,-2 7 2-16,-13 2-4 15,-4 4-10-15,-11-1-97 16</inkml:trace>
  <inkml:trace contextRef="#ctx0" brushRef="#br0" timeOffset="73683.397">5201 13935 1801 0,'-4'2'415'16,"1"0"-315"-16,1 3-69 15,2-5-342-15</inkml:trace>
  <inkml:trace contextRef="#ctx0" brushRef="#br0" timeOffset="73886.851">5425 13694 1576 0,'-4'6'322'0,"0"13"-93"16,4 13-76-16,0 13-66 15,1 6-16-15,3 2-27 16,-3-11-17-16,9-3-63 16,1-7-54-16</inkml:trace>
  <inkml:trace contextRef="#ctx0" brushRef="#br0" timeOffset="74251.0279">5757 13771 1426 0,'-17'-6'262'0,"-2"-2"-25"16,-6 4-79-16,-3 2-21 15,6 8-66-15,-1 9-28 0,9 11-35 16,6 6-7-16,8 7-4 16,5 1-1-16,10 2 1 15,8-2 0-15,4-13 3 16,9-7 0-16,10-20 5 15,1-10 1-15,3-12 6 16,-11-9 3-16,-16-4 11 16,-11-3 1-16,-20 3-1 15,-6-1-5-15,-13 9-30 16,-6 8-37-16,-1 6 281 16</inkml:trace>
  <inkml:trace contextRef="#ctx0" brushRef="#br0" timeOffset="74427.116">5879 13584 1571 0,'9'-1'296'0,"19"-2"-122"0,5-3-87 16,9 6-67-16,4 4-50 15</inkml:trace>
  <inkml:trace contextRef="#ctx0" brushRef="#br0" timeOffset="74754.8344">6363 13442 1527 0,'-7'-2'262'0,"-8"3"-104"15,-4 0-31-15,-6 9-54 16,5 2-19-16,1 8-31 16,5 4-10-16,9 5-10 15,2 1-3-15,8-1-1 16,5-4-1-16,10-4 5 15,4-4 9-15,5-10 19 16,-2-7 5-16,-7-3 17 0,-8-10 0 16,-14-1-3-16,-9 1-3 15,-13 2-18-15,-5 4-8 16,-2 7-52-16,3 0-18 16</inkml:trace>
  <inkml:trace contextRef="#ctx0" brushRef="#br0" timeOffset="79540.272">5067 14646 1102 0,'1'-5'377'0,"0"-1"-183"15,1 2-21-15,-2 8-43 16,-2-4-23-16,1 0-40 16,-1 20-13-16,-42 37-33 15,35-27-9-15,4 1-12 0,8-1-2 16,6-5-5-16,7 1 0 16,12-11-12-16,-2-3-15 15,11-6-64-15,-2-6-38 16,-5-2-131-16</inkml:trace>
  <inkml:trace contextRef="#ctx0" brushRef="#br0" timeOffset="79716.6367">5214 14701 1101 0,'-2'0'368'0,"-3"0"-203"16,2 8-10-16,2 5-35 15,0 4-14-15,1 13-35 16,1 4-9-16,3 7-25 15,-3 2-12-15,2-5-11 16,2-5-5-16,0-9-47 16,4-7-50-16</inkml:trace>
  <inkml:trace contextRef="#ctx0" brushRef="#br0" timeOffset="79881.9922">5464 14997 1637 0,'-3'-2'298'16,"3"-1"-229"-16,4 3-61 16</inkml:trace>
  <inkml:trace contextRef="#ctx0" brushRef="#br0" timeOffset="80270.5004">5752 14703 1321 0,'-6'-4'261'0,"-10"-1"-64"16,-2 1-12-16,-9 4-54 15,-1 2-18-15,3 10-53 16,0 3-25-16,7 10-28 16,5 6-7-16,8 8-4 15,3 2-1-15,11 1 0 16,7-7 0-16,14-5 1 15,3-10 2-15,9-14 5 16,3-4 2-16,-4-19 7 0,-1-2 6 16,-14-12 22-16,-9-4 10 15,-17-8 19-15,-11 4 3 16,-21 4-18-16,-8 3-11 16,-10 13-63-16,1 6-41 15</inkml:trace>
  <inkml:trace contextRef="#ctx0" brushRef="#br0" timeOffset="81418.7561">6961 14130 627 0,'0'-2'303'16,"-1"0"-78"-16</inkml:trace>
  <inkml:trace contextRef="#ctx0" brushRef="#br0" timeOffset="81701.7855">6964 14121 80 0,'0'0'109'15,"0"0"112"-15,-1 0 38 16,1-1 49-16,0 0-32 16,0 0-79-16,0 0-78 15,0 1 16-15,0 0 11 16,0 0-14-16,0 0-20 0,2 13-26 16,8 41-19-16,-14-21-22 15,2 13-12 1,6 5-10-16,-2 1-4 0,7-6-14 15,-4-8-15-15,3-11-71 16,1-10-81-16</inkml:trace>
  <inkml:trace contextRef="#ctx0" brushRef="#br0" timeOffset="81868.951">6845 14324 1593 0,'9'-1'327'0,"12"0"-114"16,11 2-44-16,13 5-54 15,5 1-30-15,7 2-38 0,2-1-35 16</inkml:trace>
  <inkml:trace contextRef="#ctx0" brushRef="#br0" timeOffset="82515.6944">7676 14464 1396 0,'20'0'169'15,"17"-5"-132"-15,32 5-48 16,24 3-1-16,44-2 39 15,12 4 21-15,38 5 42 16,9 4 19-16,-2 2-20 16,7-2-16-16,-11-6-32 15,-12-7-12-15,-4-8-12 16,-19-6-1-16,-27-8-3 16,-11 3-20-16,-42 4-85 15</inkml:trace>
  <inkml:trace contextRef="#ctx0" brushRef="#br0" timeOffset="85107.5416">7748 14017 1079 0,'-4'0'392'0,"3"3"-184"15,10-1-50-15,25 2-51 16,6-1-21-16,18-3-39 16,4 0-17-16,0-2-95 15,4-3-39-15</inkml:trace>
  <inkml:trace contextRef="#ctx0" brushRef="#br0" timeOffset="85497.9351">8447 13800 1347 0,'-18'2'270'0,"-12"3"-20"16,0 9-121-16,-1 2-40 16,4 13-46-16,7 1-11 15,6 12-12-15,9 4-2 0,14 2-6 16,9 1-4-16,6-9-7 16,4-4 0-16,5-12-1 15,3-9 1-15,1-13 4 16,0-7 4-16,-18-15 20 15,-7 0 14-15,-20-5 20 16,-12 0 3-16,-16 3-15 16,-6 1-14-16,-3 8-27 15,2 2-34-15,13 8-91 16,5 5-61-16</inkml:trace>
  <inkml:trace contextRef="#ctx0" brushRef="#br0" timeOffset="85666.4826">8711 13979 1714 0,'-5'0'406'16,"-2"0"-206"-16,0 1-78 15,5 0-104-15,2-1-60 16,0 0-140-16</inkml:trace>
  <inkml:trace contextRef="#ctx0" brushRef="#br0" timeOffset="85870.5319">8874 13821 1633 0,'0'5'338'0,"-1"15"-175"16,-3 6-38-16,3 15-54 16,1 6-1-16,3 3-24 15,5 2-11-15,-2-3-60 16,5-3-66-16</inkml:trace>
  <inkml:trace contextRef="#ctx0" brushRef="#br0" timeOffset="86214.4714">9245 13891 1519 0,'-16'-1'273'0,"-16"-2"-62"16,-5 6-90-1,3 16-55-15,8 6-19 0,10 9-24 16,7 5-3-16,9-1-3 16,6 2-2-16,16-4-2 15,8-3 1-15,14-12 1 16,1-9 2-16,0-14 0 16,-5-10 0-16,-6-13 13 15,-9-3 5-15,-9-6 10 16,-9-5 2-16,-11-2-9 15,-9-1-8-15,-10 6-22 16,2 8-17-16,-8 11-79 16,-1 9-37-16</inkml:trace>
  <inkml:trace contextRef="#ctx0" brushRef="#br0" timeOffset="86564.0232">9370 13645 1560 0,'1'2'275'0,"7"0"-125"15,10-1-37-15,15 1-47 16,6 1-21-16,6-3-46 15,2 1-36-15,-3 2-258 16</inkml:trace>
  <inkml:trace contextRef="#ctx0" brushRef="#br0" timeOffset="86918.8075">9898 13455 1404 0,'-10'0'258'0,"-2"-2"-18"16,-10 4-114-16,3 6-34 15,3 7-40-15,-3 2-19 0,11 11-23 16,-3-1-5-16,3 3-5 15,11 3-3-15,3-3 0 16,7-1 2-16,10-8 5 16,3-9 4-16,7-12 8 15,-2-4 2-15,-3-11 18 16,-11-3 13-16,-17-1 19 16,-10 3 5-16,-20 1-16 15,-5 5-13-15,-3 7-50 16,1 2-38-16</inkml:trace>
  <inkml:trace contextRef="#ctx0" brushRef="#br0" timeOffset="90781.9584">12708 10485 811 0,'-2'-1'506'16,"3"1"-258"-16,11 4-100 16,12-6-59-16,16 7-11 0,16-3-36 15,12 4-16-15,10 0-11 16,-2-4-5-16,-10 3-12 16,-11-1-15-16,-26 1-70 15,-5 2-50-15</inkml:trace>
  <inkml:trace contextRef="#ctx0" brushRef="#br0" timeOffset="91022.4399">13224 10534 871 0,'0'-1'470'15,"0"-3"-277"-15,-1 4-81 16,-1 0-1-16,1 0-33 15,-3 17-9-15,-9 47-22 16,8-23-13-16,4 9-10 16,0 4-4-16,6 3-12 15,-1-7-2-15,7-9 0 0,5-8 0 16,-7-19 0-16,0-3 2 16,-4-7 3-16,-2-4-25 15</inkml:trace>
  <inkml:trace contextRef="#ctx0" brushRef="#br0" timeOffset="95327.7054">7816 14971 1356 0,'-3'2'216'15,"3"10"-97"-15,0 9-27 0,8 19-30 16,7 9-2-16,2 14-10 15,3 6-5-15,-1 4-16 16,-2-4-3-16,-3-17-10 16,2-13 14-16,-1-25 49 15,-2-12 20-15,-3-21 17 16,-4-16-13-16,1-20-30 16,-3-11-12-16,-4-10-10 15,-2-1-4-15,-7-5-15 16,-5 1-8-16,5 10-14 15,5 11-10-15,4 26-30 16,-1 12-40-16,12 20-111 16</inkml:trace>
  <inkml:trace contextRef="#ctx0" brushRef="#br0" timeOffset="95802.955">8012 14759 1213 0,'-3'0'277'15,"-2"0"-171"-15,11 2-55 16,12 2-2-16,24 0-10 16,18 2-1-16,30 2-5 15,16-2 1-15,30-3 11 16,12-4 5-16,18-3 6 0,5-2-6 16,-8 4-27-16,-5 2-10 15,-18 0-7-15,-9 1 0 16,-19-2-57-16,-13-3-110 15</inkml:trace>
  <inkml:trace contextRef="#ctx0" brushRef="#br0" timeOffset="96287.7577">9794 14782 556 0,'-4'-3'482'0,"0"-1"-103"0,4 3-237 15,-1 1-14-15,1 0-13 16,0 0 0-16,0 24-5 16,0 41-8-16,-3-21-25 15,2-2-9-15,1-7-80 16</inkml:trace>
  <inkml:trace contextRef="#ctx0" brushRef="#br0" timeOffset="97225.3558">8135 15116 1339 0,'5'-4'217'0,"5"-8"-108"16,7 3-19-16,12 2-26 16,5-1-6-16,6 6-26 15,0 2-8-15,-9 4-10 16,-5 6-1-16,-18 6 0 15,-6 2 1-15,-9 2-1 16,-6 2 2-16,-5-5-3 16,0-1-2-16,-2-4 1 15,6-5-1-15,12-7-2 16,2 0 1-16,13-3 8 16,2 3 3-16,9 8 8 15,3 4-2-15,-4 6-2 16,1 7 3-16,-22 2 3 15,-6 4 2-15,-5 2-4 16,-14-8-5-16,0-9-19 16,-5-9-37-16,-5-16-140 0,10-5-184 15</inkml:trace>
  <inkml:trace contextRef="#ctx0" brushRef="#br0" timeOffset="97570.8194">8528 14982 1096 0,'0'-6'371'0,"4"-10"-193"15,2 4-6-15,7 10-21 16,1 1-24-16,1 10-48 16,-3 5-15-16,-9 4-27 15,-3 6-12-15,-10 1-9 16,-2-1-4-16,-1-1-4 16,4-4-2-16,7-8-7 15,5-4-3-15,10-6-6 16,8-3-2-16,9 2-9 0,3-2-16 15,4 2-57-15,-1 6-56 16</inkml:trace>
  <inkml:trace contextRef="#ctx0" brushRef="#br0" timeOffset="97875.5171">8956 15119 1378 0,'1'0'241'0,"0"4"-51"16,0 6-5-16,2 8-57 15,0 7-23-15,3 10-31 16,0 3-17-16,3 2-23 16,-1 2 1-16,-2-8-24 15,1-2-7-15,-2-14-48 16,-2-8-49-16,-2-10-195 16</inkml:trace>
  <inkml:trace contextRef="#ctx0" brushRef="#br0" timeOffset="98019.127">8887 15258 1486 0,'7'0'223'0,"17"0"-118"16,14-1-63-16,3-1-10 16,17 1-50-16,-6 1-50 15</inkml:trace>
  <inkml:trace contextRef="#ctx0" brushRef="#br0" timeOffset="98289.6795">9309 15111 1489 0,'0'5'223'0,"-5"9"-115"16,3 0-2-16,-4 2-20 16,-2 5-11-16,11 2-18 15,1 1-7-15,11 2-19 16,-3-6-8-16,1-4-6 16,1-3-5-16,1-7-5 15,2-1-19-15,-1-7-70 0,-1-3-60 16</inkml:trace>
  <inkml:trace contextRef="#ctx0" brushRef="#br0" timeOffset="98437.2884">9461 15149 1415 0,'-4'4'257'16,"-1"9"-30"-16,-1 7-42 16,3 7-80-16,0 3-27 0,4 5-38 15,3 3-13-15,5 5-15 16,1-1-5-16,-2-11-25 15,4-5-42-15</inkml:trace>
  <inkml:trace contextRef="#ctx0" brushRef="#br0" timeOffset="98831.4066">9494 14970 1403 0,'0'-2'219'0,"4"-9"-71"0,3 4-11 16,9 3-36-16,3-1-22 16,7 5-43-16,-1 0-14 15,-5 7-15-15,-5 3-2 16,-14 9 11-16,-5 6 4 0,-7 3 7 16,-3-4-1-16,8-1 4 15,4-7 1-15,11-5 2 16,8-2 0-16,11-6-12 15,3 1-5-15,3-5-7 16,-8 0-1-16,-9-2 387 16</inkml:trace>
  <inkml:trace contextRef="#ctx0" brushRef="#br0" timeOffset="99914.4561">10249 13536 1342 0,'11'16'234'0,"14"29"-68"16,6 24-39-16,7 43-39 16,3 16-8-16,-6 30-34 15,-2 14-3-15,-24 16-17 16,-10 4-4-16,-22-17-2 16,-6-13 0-16,-12-41 2 15,6-23-1-15,-8-28-36 16,-4-17-70-16</inkml:trace>
  <inkml:trace contextRef="#ctx0" brushRef="#br0" timeOffset="100498.9733">11040 14266 1502 0,'0'1'247'0,"13"2"-78"16,8 2-55-16,24-2-54 16,10 0-13-16,6-1-29 15,0 0-23-15,-8 2-116 16</inkml:trace>
  <inkml:trace contextRef="#ctx0" brushRef="#br0" timeOffset="100665.2647">11116 14384 1556 0,'18'3'281'16,"10"2"-107"-16,13 2-97 0,1 3-21 15,3-2-32 1,0 0-41-16</inkml:trace>
  <inkml:trace contextRef="#ctx0" brushRef="#br0" timeOffset="101045.0646">12001 13848 1602 0,'0'1'313'0,"2"14"-159"15,1 15-33-15,7 25-59 16,1 7-14-16,3 10-23 16,-3 0-5-16,-5-4 0 15,-5-2-13-15,-2-13-88 0,1-12-62 16,4-18-113-16</inkml:trace>
  <inkml:trace contextRef="#ctx0" brushRef="#br0" timeOffset="101218.1814">12163 14222 1526 0,'-11'3'267'16,"-16"6"-92"-16,1 4-30 15,7 3-64-15,6 3-22 0,20-2-41 16,11-3-11-16,14-5-7 15,6 0-4-15,-2-1-30 16,1 2-32-16,-11 0-111 16,-2-3-86-16</inkml:trace>
  <inkml:trace contextRef="#ctx0" brushRef="#br0" timeOffset="101502.8546">12311 14350 1116 0,'2'4'389'16,"-1"3"-156"-16,11 1-92 15,0-1-24-15,4-2-33 16,8 1-6-16,3-3-21 16,-1 1-12-16,1-9-21 15,-4-2-2-15,-8-4-8 0,-3-4-2 16,-11 1-4 0,-6 0 0-16,-13 1-3 0,-5 4-1 15,-14 3-3-15,4 5-1 16,1 10-4-16,5 6-1 15,11 13-3-15,1 3 3 16,13 5 5-16,11 0 7 16,16-4 3-16,12-1 2 15,7-8-3-15,1-9-1 16,-3-4-36-16,-3-5 57 0</inkml:trace>
  <inkml:trace contextRef="#ctx0" brushRef="#br0" timeOffset="102027.2916">13326 13461 1395 0,'-17'14'212'0,"-21"19"-86"15,-10 16-34-15,-5 36-17 16,-5 22-5-16,4 45-19 16,12 20-8-16,23 25-11 15,16-3-4-15,34-8 1 16,17-15 3-16,20-38-3 16,1-17-1-16,2-37-44 15,-3-16 169-15</inkml:trace>
  <inkml:trace contextRef="#ctx0" brushRef="#br0" timeOffset="102819.6496">13696 14304 1359 0,'-3'3'165'0,"2"5"-158"15,26-1-19-15,54-3-4 16,25-1 7-16,50-1 34 16,-10 3 18-1,-71-3 29-15,-1 1 18 0,245 10-23 16,-1 4-15-16,0-5-31 15,-132-8-8-15,-33-8-29 16,-10-4-60-16</inkml:trace>
  <inkml:trace contextRef="#ctx0" brushRef="#br0" timeOffset="103419.0296">14176 13869 1233 0,'-12'-6'287'0,"-7"-5"-148"0,-1-12-7 15,5-10-35-15,15 0-33 16,13-2-34-16,12 5-9 16,9 10 11-16,3 2 7 15,6 18 15-15,1 8 6 16,-3 18-16-16,-7 6-5 16,-25 15-3-16,-11 8-6 15,-27 3-1-15,-6 3-3 16,-7-13-10-16,2-10-3 0,10-20-11 15,6-11-7-15,12-13-22 16,5-8-8-16,7-6-1 16,6 0 3-16,8 5 18 15,2 6 11-15,8 9 11 16,1 5 6-16,4 11 8 16,-2-1 0-16,-7 5-3 15,-2 2-2-15,-3-6-50 16,0-2-59-16</inkml:trace>
  <inkml:trace contextRef="#ctx0" brushRef="#br0" timeOffset="103559.9629">14686 13973 1680 0,'0'0'397'0,"-5"-3"-153"0,3 3-106 16,1 0-79-16,-1 0-39 15,1 0-108-15</inkml:trace>
  <inkml:trace contextRef="#ctx0" brushRef="#br0" timeOffset="103749.458">14829 13754 1503 0,'0'2'308'0,"-2"1"8"0,2 19-161 16,2 10-37-16,3 18-56 16,2 10-21-16,1 0-19 15,-1 2-6-15,0-12-47 16,0-7-58-16</inkml:trace>
  <inkml:trace contextRef="#ctx0" brushRef="#br0" timeOffset="104061.6198">15261 13877 1528 0,'-11'-13'299'0,"-14"-13"-47"15,-4 3-59-15,6 12-94 0,1 9-35 16,3 10-46-16,1 10-14 15,0 15-9-15,4 7 0 16,7 8 0-16,7 2 2 16,11-8 2-16,4-6 2 15,17-8 3-15,-1-9 3 16,8-10 4-16,3-9 3 16,-10-13 6-16,-1-2 0 0,-14-12 0 15,-11-4-3-15,-13-7-5 16,-12-2-9-16,-16 2-62 15,-3 3-37-15</inkml:trace>
  <inkml:trace contextRef="#ctx0" brushRef="#br0" timeOffset="104244.4671">15244 13667 1631 0,'3'-3'366'0,"13"-3"-109"16,10 0-111-16,15 5-66 15,9 0-23-15,1 1-67 16,0 2-49-16</inkml:trace>
  <inkml:trace contextRef="#ctx0" brushRef="#br0" timeOffset="104572.8091">15827 13528 1433 0,'-13'-6'275'15,"-8"-1"39"-15,-5 6-187 16,1 1-25-16,-1 9-36 15,7 6-14-15,7 9-20 16,2 2-5-16,12 4-14 16,0-4-2-16,12 0 5 15,8-5 2-15,7-4 5 16,7-5 1-16,-3-8-2 16,-2-4 3-16,-15-7-1 15,-10-2 1-15,-16-3-3 16,-14 2-4-16,-15 2-9 15,-1 2-1-15,4 5-74 16,6 3 403-16</inkml:trace>
  <inkml:trace contextRef="#ctx0" brushRef="#br0" timeOffset="105684.8644">14672 14635 1367 0,'3'1'229'15,"0"4"-52"-15,-1 7-33 16,-7 8-26-16,-3 1-5 0,0 8-33 16,2-2-18-1,6 0-28-15,4-1-16 0,10-7-10 16,1-1 0-16,12-11-2 16,3-5 1-16,1-7-15 15,0-4-17-15,-7-7-51 16,-6-1-33-16,-5-2-36 15,-4 0-2-15,-6-4 48 16,0 0 29-16,-5-2 66 16,-1 5 35-16,-3 2 51 15,2 6 33-15,0 9 15 16,3 3 3-16,1 19-22 16,1 7-15-16,2 13-20 15,-1 10-15-15,-1 5-22 16,1 3-7-16,-2-1-12 0,0-10 4 15,0-12 332 1</inkml:trace>
  <inkml:trace contextRef="#ctx0" brushRef="#br0" timeOffset="106868.9851">16116 14373 1045 0,'3'0'441'15,"-3"-1"-205"-15,10 1-55 16,4 0-10-16,22-3-56 16,13 3-20-16,17 0-45 15,3-1-19-15,-8 5-47 16,-10 1-19-16</inkml:trace>
  <inkml:trace contextRef="#ctx0" brushRef="#br0" timeOffset="107437.2944">16922 14294 1414 0,'-16'-1'188'0,"-14"1"-98"16,30 0-86-16,21 4-5 15,35-4 12-15,19-3 13 16,46 1 20-16,23 0 17 16,27 2 27-16,34-1 5 0,13-1-5 15,12-1-7-15,6-6-36 16,-29-3-15-16,-21 1-22 15,-35-3-30-15</inkml:trace>
  <inkml:trace contextRef="#ctx0" brushRef="#br0" timeOffset="108020.3722">17471 13642 1145 0,'-7'0'342'16,"-7"-4"-175"-16,-10 7-46 15,-4 3 1-15,-9 6-22 16,0 3-22-16,5 13-38 16,6 5-10-16,14 9-21 15,10 4 0-15,13-1 4 16,10-2 4-16,14-12 3 15,6-7 0-15,8-15 2 16,-8-9 2-16,-12-10 1 16,-7-9 1-16,-21-4 2 0,-9-1-3 15,-21-1-8-15,-14 0-3 16,-10 6-11-16,4 4-9 16,12 8-72-16,9 7-84 15</inkml:trace>
  <inkml:trace contextRef="#ctx0" brushRef="#br0" timeOffset="108186.3798">17760 13884 1488 0,'-4'-5'309'0,"-6"-5"46"15,1 4-144-15,-2 2-113 16,4 2-37-16,4 4-88 15,2 0-52-15</inkml:trace>
  <inkml:trace contextRef="#ctx0" brushRef="#br0" timeOffset="108382.8568">17925 13637 1674 0,'2'7'359'0,"0"8"-207"0,1 9-44 16,4 16-40-16,-1 3-17 15,4 8-20-15,-1 2-4 16,-4-8-43-16,-3-5-57 16</inkml:trace>
  <inkml:trace contextRef="#ctx0" brushRef="#br0" timeOffset="108700.007">18306 13696 1448 0,'-12'-7'276'15,"-9"-3"9"-15,-4 3-165 16,2 6-32-16,-2 6-59 15,1 7-14-15,1 11-11 16,4 5-1-16,6 14-3 16,6 5 0-16,13 0-1 15,5-1 1-15,19-14 4 16,6-11 4-16,13-11 4 16,0-10 2-16,-4-12 4 15,-4-6 1-15,-18-14 2 16,-7-1 0-16,-17-5-4 0,-11-2-3 15,-11 9-7-15,-7 1-17 16,-2 8-79-16</inkml:trace>
  <inkml:trace contextRef="#ctx0" brushRef="#br0" timeOffset="108891.497">18391 13598 1598 0,'9'-2'305'15,"6"-1"-137"-15,16 2-130 16,6 1-9-16,10 1-31 16,4 2-44-16</inkml:trace>
  <inkml:trace contextRef="#ctx0" brushRef="#br0" timeOffset="109195.3959">18960 13426 1308 0,'-9'-4'284'16,"-8"-7"-17"-16,-4 9-161 0,-4 2-26 15,1 8-37-15,-1 6-14 16,7 8-12-16,3 8-7 16,8 2-4-16,5 3 2 15,11-4 10-15,7-4 8 16,12-6 11-16,4-6 0 16,-1-7-4-16,-2-8-1 15,-12-4 1-15,-8-6 3 0,-14-1 0 16,-11-2-7-16,-20-1-15 15,-8-2 6-15,-3 7-17 16</inkml:trace>
  <inkml:trace contextRef="#ctx0" brushRef="#br0" timeOffset="115893.8129">18022 14579 1062 0,'5'-2'395'16,"4"1"-240"-16,-13-2-35 15,-7 1-19-15,-10 3-38 16,-10-1-24-16,-8 0-21 16,0 0-7-16,-4-2-7 15,8 4-4-15,9 6-2 16,3 3-3-16,10 1-2 15,3 0 0-15,7 2 0 16,3-3 3-16,4 2 4 16,3 1 3-16,-1 3 10 15,-1-1 3-15,-1 3 2 16,-3-3-2-16,0-4-6 0,2 1-3 16,4-9 1-16,5-4-3 15,8-5 0-15,3-5-2 16,10 4-2-16,4 4 2 15,4 4 7-15,3 8 4 16,-10 8 15-16,-10 3 18 16,-21 8 35-16,-6 2 13 0,-19 2 2 15,-8-8-7-15,-14-9-32 16,-5-10-10-16,-4-15-34 16,9-5-62-16</inkml:trace>
  <inkml:trace contextRef="#ctx0" brushRef="#br0" timeOffset="118942.3818">19328 13272 1377 0,'17'17'205'16,"19"37"-95"-16,3 25-30 16,1 42 9-16,-6 18 14 0,-13 19-3 15,-7 9 2-15,-29 11-4 16,-20-7-13-16,-37-23-6 16,-14-13 4-16,3-30-14 15,4-17-2-15,28-23-20 16,7-13-17-16,14-23-29 15,7-4-29-15,5-11-8 16</inkml:trace>
  <inkml:trace contextRef="#ctx0" brushRef="#br0" timeOffset="122955.6392">13535 15722 1219 0,'0'2'310'0,"0"11"-94"16,2 14-105-16,9 26-54 15,1 6-8-15,6 13-16 16,-1-3-7-16,-7-6-12 15,-2 1-7-15,-8-15-51 16,-3-8-49-16,-1-20-132 16</inkml:trace>
  <inkml:trace contextRef="#ctx0" brushRef="#br0" timeOffset="123133.8081">13668 16028 1129 0,'5'-5'372'16,"3"-10"-179"-16,-5 9-32 0,-2 9-11 15,-11 8-54-15,1 9-12 16,-9 3-42-16,-4-3-14 16,9-1-16-16,-2-3-6 15,19 1-5-15,5-4-1 16,11-2-3-16,6-6-30 16,5-2-149-16</inkml:trace>
  <inkml:trace contextRef="#ctx0" brushRef="#br0" timeOffset="123444.1135">13904 16229 1415 0,'9'6'186'0,"10"1"-117"15,4 0-15-15,2-7-21 16,0-6-7-16,-2-2-13 15,-8-5-2-15,-4-1 1 16,-9 0 1-16,-13 1-2 16,-7 4 10-16,-12 4 24 15,-3 7 8-15,2 11 9 16,1 7-9-16,10 9-26 16,7 0-8-16,13 2-11 15,7-1-3-15,13-2 0 16,7-4 0-16,9-8-2 0,8-5-4 15,2-10-53-15,0-2-59 16</inkml:trace>
  <inkml:trace contextRef="#ctx0" brushRef="#br0" timeOffset="123639.5913">14354 16044 1566 0,'8'0'258'0,"11"0"-153"15,12-1-47-15,13 1-24 16,0 0-13-16,3 1-30 16,-6-2-65-16</inkml:trace>
  <inkml:trace contextRef="#ctx0" brushRef="#br0" timeOffset="123792.5576">14434 16142 1499 0,'0'4'270'0,"4"3"-70"16,15 4-89-16,9-9-23 15,15 0-46-15,7-1-42 16,-4-2-81-16</inkml:trace>
  <inkml:trace contextRef="#ctx0" brushRef="#br0" timeOffset="124328.8556">15249 15945 1344 0,'1'-9'228'0,"2"-7"-99"15,-3-1-15-15,-8-2-20 16,-5 4-11-16,-9 0-6 16,-1 3-3-16,-3 7-19 15,-2 4-15-15,9 9-31 16,1 6-5-16,9 3-9 16,4 3 0-16,9 0 0 0,7-1-1 15,10-4 0-15,7-3-4 16,-3-8-10-16,0-2 2 15,0-5 1-15,-5-2 6 16,2 1 10-16,-2 4 1 16,-3 8 1-16,-2 4 6 15,-8 13 14-15,-1 4 16 0,-9 8 7 16,-4 7-2-16,-7 0-11 16,-4-3-13-16,-3-11-6 15,0-11-2-15,0-18-10 16,2-9-13-16,3-14-45 15,2-3-30-15,4-3-71 16,5 2-41-16</inkml:trace>
  <inkml:trace contextRef="#ctx0" brushRef="#br0" timeOffset="124477.9246">15624 16028 1432 0,'-1'1'315'0,"-5"5"124"16,-2 0-220-16,3-1-122 0,0 2-75 15</inkml:trace>
  <inkml:trace contextRef="#ctx0" brushRef="#br0" timeOffset="124866.7069">15874 15843 1526 0,'1'-1'284'0,"-1"1"-71"16,0 8-28-16,-2 20-42 15,-4 7-35-15,2 16-41 16,-2-1-13-16,2 4-27 0,4 0-8 16,5-8-24-16,3-4-35 15,5-18-88-15,4-12-84 16</inkml:trace>
  <inkml:trace contextRef="#ctx0" brushRef="#br0" timeOffset="125150.7385">16146 15938 1589 0,'-8'-2'342'0,"-13"1"-108"15,4 1-31-15,-2 7-90 16,-1 7-42-16,6 9-49 16,-2 3-11-16,11 9-5 15,5 2-3-15,13 0-2 16,2-3-1-16,7-7 2 15,2-8 0-15,11-15 3 16,5-8 1-16,-3-20 5 16,-4-7 3-16,-13-4 2 15,-10-5 1-15,-11 2-1 16,-9 0-3-16,-18-1-4 16,-4 3-2-16,-3 11-71 15,4 3-44-15</inkml:trace>
  <inkml:trace contextRef="#ctx0" brushRef="#br0" timeOffset="125663.9161">16504 15641 1069 0,'-3'-6'393'0,"-4"-5"-197"15,1-2-62-15,-5 0-47 16,-3-1-18-16,-3 2-32 15,0 7-12-15,-3 5-12 16,-1 7-6-16,4 10-5 16,1 0 1-16,7 1-1 15,6 4 1-15,10-4 0 16,6-3-1-16,9-7 2 16,1-4 0-16,2-8 2 15,-3-1 1-15,-8-2 0 16,1-4 0-16,-6 4-2 15,-4-1-2-15,4 7-2 0,-3 2 1 16,3 7 3-16,5 6 0 16,-1 5 6-16,-4-2 3 15,-5 6 17-15,-4-3 15 16,-3 3 14-16,-9 0-2 16,-11-6-2-16,-2 1-12 15,-13-16-18-15,1-5-27 16,5-10 49-16</inkml:trace>
  <inkml:trace contextRef="#ctx0" brushRef="#br0" timeOffset="126323.331">17033 15750 1451 0,'-2'13'199'16,"-3"23"-109"-16,4 9-1 15,0 10 0-15,3 5-20 0,-1-9-24 16,3-7-11-16,-4-17-18 15,0-10 2-15,0-16 14 16,-2-5 2-16,4-15 0 16,0-9-5-16,5-11-17 15,-2-9-1-15,-5-13-3 16,0 0-2-16,-5 2-2 16,5 5-2-16,0 21-5 15,1 6-6-15,7 25-1 16,-6 5 1-16,7 23 5 15,-2 7 3-15,1 13 2 16,7 7 1-16,3 2-2 16,4-2 1-16,6-10 2 15,0-9 1-15,-4-17 4 16,1-5 7-16,-8-17 23 16,-1-8 4-16,-3-17 10 15,-4-9 3-15,-3-13-11 0,-4-2-5 16,-4 1-12-16,1 5-10 15,-4 14-27-15,0 7-37 16,3 20-103-16</inkml:trace>
  <inkml:trace contextRef="#ctx0" brushRef="#br0" timeOffset="126841.2353">17472 15920 1483 0,'4'9'228'0,"0"12"-97"15,1 4-10-15,-4 4-25 16,-3-5-17-16,-2-3-24 16,1-4-22-16,2-13-14 15,1-2-6-15,8-9-5 16,-1-8-1-16,3-4-5 0,-2-8-1 16,3 4-1-16,1 2-1 15,0 7 1-15,-1 8 4 16,-4 7 11-16,1 8 9 15,1 9 11-15,-8 0 2 16,-1 2-8-16,2-3-8 16,-7-7-10-16,8 5-4 15,2-13-6-15,-5-6-4 0,8-7-7 16,-1-7-3 0,3-4 4-16,4 5 1 15,1 0 6-15,-1 4-1 0,0 9 3 16,-1 5 0-16,-4 12 1 15,-1 2 1-15,0 8-1 16,0 0 1-16,-2 0-32 16,2 3-48-16</inkml:trace>
  <inkml:trace contextRef="#ctx0" brushRef="#br0" timeOffset="127050.8629">17035 16249 1680 0,'7'1'326'0,"16"0"-223"16,16-1-22-16,26-4 25 16,20-1-10-16,28-1-33 0,7-1-7 15,1 2-24 1,-11 4-57-16,-26 1-75 0,-15 6-75 15</inkml:trace>
  <inkml:trace contextRef="#ctx0" brushRef="#br0" timeOffset="127356.8674">17456 16501 1096 0,'-5'-7'376'0,"-6"-3"-141"16,-10 6-70-16,-12 2-11 16,-3 9 6-16,-7 9-32 15,3 5-26-15,8 11-34 16,4-2-16-16,15 7-27 15,11 0-6-15,18-7-3 16,15-1-1-16,26-13 0 16,11-6-3-16,4-10-5 15,-5-7-32-15,-15-8-54 16</inkml:trace>
  <inkml:trace contextRef="#ctx0" brushRef="#br0" timeOffset="127694.8454">17533 16416 1515 0,'6'-6'247'0,"10"-6"-90"16,3 3-42-16,5 3-11 15,-2 5-20-15,-6 6-46 16,1 5-7-16,-13 9-1 16,-4 1-2-16,-4 7 6 15,-2-1 0-15,9-6-8 16,5-3-3-16,14-6-9 15,8-5-4-15,6 2 0 16,5-6-19-16</inkml:trace>
  <inkml:trace contextRef="#ctx0" brushRef="#br0" timeOffset="129109.2216">20443 13479 1141 0,'13'0'333'0,"6"0"-191"16,-4 33-55-16,-10 16-11 15,-12 34 1-15,-5 24 5 16,-9 24-8-16,9 7-5 16,2 4-22-16,12-7-9 0,19-25-20 15,-3-13-3-15,22-32 1 16,1-18-1-16,4-23 0 15,-3-8 1-15,-15-8-2 16,-9-4 1-16,-19-2-3 16,-8 1-2-16,-13 13-6 15,-2 6-4-15,-7 24-5 16,0 19 1-16,1 32 4 16,2 20 0-16,4 34 1 15,2 11 2-15,6 7-1 16,-5 6 2-16,13-6 2 15,3-10 0-15,9-3 0 16,5-12-2-16,1-23 1 16,0-9 0-16,5-28-36 15,0-18-25-15,4-27-124 16</inkml:trace>
  <inkml:trace contextRef="#ctx0" brushRef="#br0" timeOffset="129536.1076">21041 14602 1368 0,'-5'0'205'16,"-6"1"-102"-16,23 4-29 16,13-2 6-16,28 3-3 15,16 1-19-15,12 1-28 16,0 3-9-16,-10 1-8 0,-9-3 0 16,-13-2-23-16,-8-4-30 15,-12-3-84 1,-8-3-64-16</inkml:trace>
  <inkml:trace contextRef="#ctx0" brushRef="#br0" timeOffset="129912.0001">21083 14756 1138 0,'9'0'358'15,"5"-3"-145"-15,23 1-115 16,9 1-12-16,17 2-43 16,4 2-21-16,2 4-13 15,-3 0 1-15,-8-4-10 16,-5-3-36-16,-11-10-94 16,-4-6-37-16,-15-6-3 15,-6-1-79-15,-17-2 25 16,-6 2 176-16,-10 3 235 15,2 4 19-15,6 11-62 16,1 2-33-16,8 10-11 16,5 1-12-16,8 9-14 15,4 7 2-15,5 9 4 0,-1 3 6 16,-14 3 23-16,-9 0 6 16,-23-2-20-16,-11-3-13 15,-7-5-45-15,-5-9 45 16</inkml:trace>
  <inkml:trace contextRef="#ctx0" brushRef="#br0" timeOffset="130784.3799">1760 16785 1476 0,'-5'-3'265'0,"-3"0"-52"16,19 3-69-16,13 3 2 15,29 1-52-15,18 0-27 16,15-4-30-16,7 2-15 16,-7 0-24-16,-10 2-32 15,-11 3-103-15,-9 3-101 16</inkml:trace>
  <inkml:trace contextRef="#ctx0" brushRef="#br0" timeOffset="131042.3176">1967 16939 1361 0,'-9'5'247'16,"-5"-2"-50"-16,19 5-72 15,10-4-11-15,23-4-34 16,7 0-10-16,16-3-32 16,4 2-15-16,-3-1-8 15,0 1-25-15,-11 1-96 16,-8-4-99-16</inkml:trace>
  <inkml:trace contextRef="#ctx0" brushRef="#br0" timeOffset="131210.6881">2371 16721 1534 0,'13'4'287'0,"7"5"-81"15,7 10-84-15,-2 8-8 16,-2 10-30-16,-6 2-1 0,-13 4-22 15,-5-2-10-15,-20-7-13 16,-5-8-45-16,-1-11 19 16</inkml:trace>
  <inkml:trace contextRef="#ctx0" brushRef="#br0" timeOffset="131773.202">3193 16393 1638 0,'1'-5'351'0,"5"7"-163"16,6 14-54-16,15 32-50 16,5 12-16-16,15 20-23 15,2 9-7-15,-1-1-11 16,-1-1-5-16,-15-17-9 16,-7-13-1-16,-10-19-2 15,-4-4 1-15,-5-18 2 16,3-2 4-16,-7-18 0 15,3-11-1-15,6-11-3 16,-2-12-5-16,11-10-3 16,-1-3-1-16,10-13 1 15,2-3-2-15,5-1 0 16,-5 0-1-16,-9 20-1 16,-7 9-6-16,-15 26-71 15,-6 9-57-15</inkml:trace>
  <inkml:trace contextRef="#ctx0" brushRef="#br0" timeOffset="132193.9502">3751 17054 1480 0,'0'-2'291'16,"0"-6"-25"-16,1 9-72 15,-1 10-19-15,0 16-59 16,-3 10-14-16,2 17-43 0,1 3-16 16,0 2-24-16,1-4-5 15,4-14-11-15,0-6-6 16,0-19-53-16,5-4-45 15,-6-9-105-15,-3-6-106 16</inkml:trace>
  <inkml:trace contextRef="#ctx0" brushRef="#br0" timeOffset="132476.2263">3771 17100 1394 0,'7'-9'270'15,"6"-3"-22"-15,10 2-83 16,6-1-24-16,10 5-51 16,1-3-16-16,-6 7-24 15,-4 12-8-15,-14 8-13 16,-6 8-4-16,-9 6-8 15,-5-2-1-15,-11 0-4 16,-2-6 1-16,-16-9-12 16,-2-8-26-16,-1-7-85 15,0-3-63-15</inkml:trace>
  <inkml:trace contextRef="#ctx0" brushRef="#br0" timeOffset="132992.9075">4435 16782 1476 0,'4'1'250'0,"0"3"-40"16,17 2-127-16,12-4-22 16,15-1-26-16,8-1-11 0,4 0-6 15,-2 0-34-15,-11 0-136 16</inkml:trace>
  <inkml:trace contextRef="#ctx0" brushRef="#br0" timeOffset="133241.074">4487 16960 1367 0,'0'1'242'15,"-1"0"-65"-15,16-1-42 16,13 0 2-16,14 0-12 16,8 0-7-16,0 0-42 0,-1 0-21 15,-6 5-59-15,-4-4-47 16</inkml:trace>
  <inkml:trace contextRef="#ctx0" brushRef="#br0" timeOffset="133734.3536">4448 16549 830 0,'-1'2'410'0,"1"-6"-178"16,1 0-136-16,-1 2-13 0,0 1 7 16,12-3-25-16,37-39-2 15,-29 27-11-15,5 8-3 16,-1 7-3-16,-3 2 2 16,-4 11 3-16,-3 8 14 15,-3 7 1-15,-1 4-5 16,2-4-17-16,1-5-10 15,5-16-14-15,4-12-3 0,3-15-3 16,-2-9 1 0,-5-1-5-16,-4 3-7 0,-10 3-64 15,0 10-50-15</inkml:trace>
  <inkml:trace contextRef="#ctx0" brushRef="#br0" timeOffset="135168.2902">5327 16804 1298 0,'-3'0'290'0,"4"0"-36"16,8 5-48-16,17 2-70 0,11 0-14 16,18 0-49-16,9-2-23 15,4-2-26-15,1 0-34 16,-7-3-41-16</inkml:trace>
  <inkml:trace contextRef="#ctx0" brushRef="#br0" timeOffset="135640.2562">6229 16612 1378 0,'-11'-5'264'16,"-15"-1"-23"-16,-2 7-76 16,-4 1-13-16,2 11-55 0,4 6-36 15,3 12-30-15,6 7-13 16,6 12-19-16,5 2-2 16,15 2-3-16,4-1 1 15,15-12 0-15,4-6 1 16,10-13 2-16,-2-12-1 15,-1-12 3-15,-2-5 2 16,-14-9 5-16,-7-2 3 16,-21-2 4-16,-9 1 4 15,-20 7 14-15,-7 1 4 0,-2 10-2 16,3 2-8-16,17 4-46 16,11 2-49-16</inkml:trace>
  <inkml:trace contextRef="#ctx0" brushRef="#br0" timeOffset="135813.0336">6428 17013 1698 0,'0'0'456'16,"0"0"-88"-16,2 0-254 15,-2 0-75-15,0-1-291 16</inkml:trace>
  <inkml:trace contextRef="#ctx0" brushRef="#br0" timeOffset="136374.6366">6572 16641 1340 0,'-3'-4'260'0,"1"-6"-17"16,3-1-53-16,11 3-46 15,5-3-5-15,11 5-54 16,7 1-18-16,10 5-32 15,2 6-16-15,-5 6-11 16,-7 5-2-16,-20 7-1 0,-8 5-1 16,-18 3 1-16,-7-2 0 15,-9-7-9-15,-1-7-3 16,3-10-10-16,7-4-2 16,17-2-1-16,4-3 2 15,17-2 5-15,6 4 4 16,10 1 8-16,-6 6 2 15,-1 14 8-15,-11 4 7 16,-17 9 11-16,1 4 4 0,-23-1-3 16,-7-3-3-16,-11-13-11 15,-6-7-27-15,6-13-81 16,5-8-56-16</inkml:trace>
  <inkml:trace contextRef="#ctx0" brushRef="#br0" timeOffset="136696.035">7229 16822 1606 0,'0'-2'410'0,"-1"2"-24"16,1 0-169-16,0-1-130 15,0 0-60-15,0 0 299 16</inkml:trace>
  <inkml:trace contextRef="#ctx0" brushRef="#br0" timeOffset="137199.8504">7561 16868 1498 0,'7'-3'249'15,"9"-5"-70"-15,7-6-56 16,8-10-28-16,5-5-7 0,-2-4-32 15,6 1-7-15,-13 1-19 16,-5 5-10-16,-9 8-11 16,-9 3 4-16,-4 11 7 15,-1 7 7-15,-1 10 14 16,-6 8-1-16,4 10 3 16,0 4-3-16,2 13-12 15,2 5-1-15,-2 6-10 16,2 1-2-16,2-13-3 15,-1-5-15-15,3-14-71 16,0-11-37-16</inkml:trace>
  <inkml:trace contextRef="#ctx0" brushRef="#br0" timeOffset="137682.3733">8256 16735 1084 0,'-10'-7'411'15,"-8"-3"-187"-15,-6 4-44 16,-4 1-9-16,-5 10-40 16,0 3-23-16,3 9-46 15,2 4-21-15,8 9-29 16,7 6-5-16,11 6 0 15,6 6 2-15,14-8-4 16,6 0 1-16,12-14-1 16,6-5-1-16,10-16 2 15,3-9 1-15,-8-18 4 16,-4-10 3-16,-24-10 8 16,-8-5 12-16,-11-2 40 15,-14 1 10-15,-16 11-1 0,-10 7-15 16,-18 15-53-16,4 8-48 15,9 12-498-15</inkml:trace>
  <inkml:trace contextRef="#ctx0" brushRef="#br0" timeOffset="139014.6056">8454 16317 1436 0,'7'-7'231'0,"6"-5"-69"15,4 2-62-15,5 1-23 16,6 3-46-16,3 5-14 0,-2 3-13 16,-4 3-1-16,-10 7 0 15,-11 3 2-15,-15 6 1 16,-4 1 1-16,-7 0-1 16,3-4-1-16,7-6-5 15,4-7-2-15,10-3-3 16,5-1 0-16,11 3 7 15,3 4 7-15,7 6 4 16,0 1 11-16,-9 3 20 16,-9-1 16-16,-16 2 18 15,-13 2-3-15,-19-2-19 16,-5-9-15-16,-5-10-36 16,10-7-44-16,20-9-434 15</inkml:trace>
  <inkml:trace contextRef="#ctx0" brushRef="#br0" timeOffset="139689.7143">9188 16581 1045 0,'3'-4'430'16,"5"-3"-181"-16,-1 7-61 16,2 9-62-16,6 11-20 15,2 17-14-15,4 10-7 16,-1 18-17-16,-1 3-10 16,1 0-26-16,-3-5-14 15,-1-17-10-15,-3-10-1 16,-5-21 6-16,0-9 2 0,-2-13 2 15,0-8 3-15,-2-2-3 16,2-4 2-16,3-3 8 16,4-4 3-16,3-8-1 15,4-6-3-15,2-8-2 16,0-5-2-16,3-4 1 16,-3 4-2-16,-6 7-9 15,-1 8-5-15,-8 17-7 16,-2 8-5-16,-5 14-20 15,-2 6-39-15,1 13-241 16</inkml:trace>
  <inkml:trace contextRef="#ctx0" brushRef="#br0" timeOffset="140134.6917">9755 16883 1114 0,'-3'-3'358'0,"-7"2"-182"16,0 0-5-16,-6 6-25 15,-1 2-26-15,6 3-50 16,5 3-36-16,7 4-20 15,7 1-1-15,10 2 1 16,4-2 2-16,9-5-2 16,-1-4 0-16,-5-13 0 15,-7-7 3-15,-8-6 1 16,-7-3-6-16,-6 0-64 16,-5-1-149-16</inkml:trace>
  <inkml:trace contextRef="#ctx0" brushRef="#br0" timeOffset="140722.126">9921 17057 1491 0,'7'1'249'0,"5"0"-80"0,8-10-83 16,2-7-13-16,6-14-37 15,-2-4-11-15,1-10-4 16,-6-3-1-16,-3-2-1 16,-6-4-2-16,-7-2-5 15,-5 3 0-15,-3 6-6 16,-4 5 5-16,-5 20 27 16,-1 8 4-16,-5 19 3 15,-3 10-7-15,5 12-29 16,2 8-9-16,9 5-4 15,6 4 0-15,9 9 2 16,4 2 0-16,9-3 2 16,6-1 0-16,5-17 4 15,3-6 1-15,2-10 2 16,0-14 0-16,-6-7 0 0,-1-13-6 16,-4-16-19-16,-2-9-6 15,3-18-7-15,0-2 7 16,-2-5 17-16,-8 0 5 15,-8 8 2-15,-9 7 15 16,-6 17 43-16,-4 13 14 16,-6 17 22-16,-1 11-7 15,1 13-43-15,3 6-16 16,9 6-19-16,2 5-4 16,1 6-4-16,2 5 1 0,1 8-1 15,-3 2 0-15,3-1-1 16,-2-6 1-16,1-11-1 15,4-9 0-15,4-20-19 16,2-4-14-16,9-14-74 16,6-8-34-16,5-8-366 15</inkml:trace>
  <inkml:trace contextRef="#ctx0" brushRef="#br0" timeOffset="140883.2449">10381 16767 1537 0,'23'1'282'16,"17"3"-84"-16,10-2-126 0,2 2 12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39:30.4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1878 7854 1460 0,'-12'-1'251'0,"-18"2"-36"0,-4 9-28 16,-5 16-47-16,1 9-33 16,6 19-60-16,6 4-17 15,23 13-26-15,10 2-4 16,29-3 0-16,9-3-1 16,14-22 0-16,7-9 0 0,1-32 0 15,3-6 1-15,-10-25 3 16,-4-8 4-16,-15-11 8 15,-12-10 4-15,-17-1 2 16,-14 2-1-16,-23 2-17 16,-7 11-8-16,-7 11-51 15,-5 4-37-15,0 14-156 16</inkml:trace>
  <inkml:trace contextRef="#ctx0" brushRef="#br0" timeOffset="131.6208">1786 8106 1772 0,'19'2'426'0,"32"-1"-273"15,8-1-48-15,18-4-85 16,3-2-83-16</inkml:trace>
  <inkml:trace contextRef="#ctx0" brushRef="#br0" timeOffset="928.9589">2489 8089 1582 0,'-9'0'309'0,"-15"-3"-133"16,-1 4-45-16,4 10-66 15,1-1-26-15,14 10-35 16,5-2-6-16,12 3-5 16,7-3-1-16,14-3 2 15,4-2-1-15,-2-10-3 16,-2-1-7-16,-11-5-2 15,-9-2 2-15,-8-1 8 16,-8 0 9-16,-12 5 9 16,-2 2-2-16,-16 5 12 15,-1 4 7-15,0 4 6 16,3 2-1-16,13 5-14 16,9 2-8-16,11 0-8 0,11 1-1 15,12-5 0-15,5-5 0 16,9-9 3-16,-1-7 0 15,-3-7 2-15,-4-4 1 16,-7-7 0-16,-4 2 0 16,-6-8-3-16,1 0 1 15,-7 1-4-15,0-1 2 16,-8 7 2-16,1 5 4 16,-7 9 2-16,2 7 2 0,3 13-1 15,-4 3-2-15,7 11-4 16,3 1-1-16,9 1-3 15,5-2 0-15,7-7-1 16,2-7 0-16,-4-13 3 16,0-7 1-16,1-10 3 15,-1-5 1-15,-2-3 1 16,-6-4 0-16,-10 2-2 16,-4-1 0-16,-6 6 0 15,-1 5 0-15,0 10-3 16,-3 5 2-16,4 11 1 15,0 3 0-15,5 5 4 16,5 0-1-16,9 0 0 16,2-4 3-16,6-6 11 15,4-7 9-15,-2-6 19 16,3-3 0-16,-5-6 1 16,-3 0-6-16,-13-4-17 0,-9-1-3 15,-8 2-54-15,-5 4-58 16,6 9-466-16</inkml:trace>
  <inkml:trace contextRef="#ctx0" brushRef="#br0" timeOffset="1285.1914">3073 8261 1591 0,'1'6'310'0,"8"6"-145"15,8 2-41-15,11-3-51 16,3-4-10-16,4-5-5 16,-4-3-3-16,-9-7-5 15,0-3-11-15,-4-8-13 16,-2-3-3-16,-3-4-5 16,-4 0-4-16,-13-2-4 15,-8 1-3-15,-5 2-5 16,-9 5 0-16,-1 11-2 15,-3 4-1-15,-1 14 0 16,8 9 0-16,6 17 2 16,6 7 8-16,10 17 9 15,0 3 2-15,10 4-1 0,2-1-4 16,3-10-8-16,3-6 0 16,2-10-73-16,2-4-156 15</inkml:trace>
  <inkml:trace contextRef="#ctx0" brushRef="#br0" timeOffset="1855.6201">3752 8127 1097 0,'-1'-7'391'16,"1"-6"-188"-16,-8 3-69 15,-6 3 4-15,-12 2-26 16,-4 5 6-16,-1 4-19 16,1 2-28-16,6 12-39 0,4 0-16 15,9 9-16-15,5 2 0 16,13-3-2-16,2-1 1 16,9-8 3-16,6-5-1 15,2-8 5-15,5-5 1 16,1-9 1-16,-7-2 1 15,-10-6-4-15,-4 0-4 16,-8-4-1-16,-2 2-2 0,-1 7 3 16,-4 0 0-16,-2 13 1 15,-3 2-2-15,1 9 1 16,1 2 1-16,9 5-1 16,1 1 2-16,6 0 1 15,5-3 0-15,8-2 5 16,3-3 5-16,7-5 9 15,0-3 3-15,-6-4-1 16,-3-6 1-16,-9-2-24 16,-1-4-36-16,-11-4-119 15</inkml:trace>
  <inkml:trace contextRef="#ctx0" brushRef="#br0" timeOffset="1973.3074">3874 7918 1649 0,'-6'-4'431'15,"-1"1"-89"-15,-1 3-198 16,7 5-55-16,3 7-93 0,4 2-60 16</inkml:trace>
  <inkml:trace contextRef="#ctx0" brushRef="#br0" timeOffset="2181.0973">4052 8074 1642 0,'-5'8'374'0,"4"9"-149"0,2 14-122 15,2 8-38-15,7 18-37 16,-6 4-7-16,2 11-10 16,-4-2-2-16,3-9-6 15,-3-13-15-15,3-17-80 16,3-7-77-16</inkml:trace>
  <inkml:trace contextRef="#ctx0" brushRef="#br0" timeOffset="2308.2815">4111 8332 1689 0,'10'-3'332'0,"13"2"-254"16,6 1-84-16,5 0-299 15</inkml:trace>
  <inkml:trace contextRef="#ctx0" brushRef="#br0" timeOffset="2651.3635">4545 8057 1727 0,'-19'-1'380'0,"-20"0"-245"15,9 5-49-15,8 4-58 16,9 3-18-16,9 3-12 16,3-1-2-16,11 2 1 15,8-4 1-15,6 1 2 16,7-2 1-16,0-6 1 16,-4-2 0-16,-7-4-16 15,-7-3-9-15,-9-2-14 16,-6 4-3-16,-10 1 17 15,-7 4 10-15,-6 4 25 16,2 4 17-16,1 5 41 16,8 2 14-16,14 3 4 15,1-3-8-15,17-2-32 16,2-6-13-16,10-8-24 16,12-2-36-16,5-6-4 15</inkml:trace>
  <inkml:trace contextRef="#ctx0" brushRef="#br0" timeOffset="2974.6681">5144 8062 1618 0,'12'0'340'0,"11"0"-169"15,10 0-27-15,18 2-72 16,-1 1-25-16,7 2-25 15,-9-2-3-15,-15 0-24 16,-4-1-37-16,-15-2-126 16,-4-1-264-16</inkml:trace>
  <inkml:trace contextRef="#ctx0" brushRef="#br0" timeOffset="3109.3071">5367 8097 1595 0,'-4'8'326'16,"-2"10"-144"-16,4 4-44 15,7 0-86-15,4 1-22 16,12-1-18-16,-6-3-22 16,10-2-124-16,-5-4-269 15</inkml:trace>
  <inkml:trace contextRef="#ctx0" brushRef="#br0" timeOffset="3346.9299">5805 8110 1374 0,'-10'-4'288'0,"-16"-7"29"16,-5 8-52-16,-1 3-113 15,0-1-46-15,5 8-63 16,5 1-18-16,9 7-17 16,7 6-5-16,10 0-1 15,9 1 2-15,6-2 6 16,-1-2 1-16,11-7 6 15,-1-7 1-15,1-8 1 16,5-8-1-16,-18-5-22 16,-5-1-38-16</inkml:trace>
  <inkml:trace contextRef="#ctx0" brushRef="#br0" timeOffset="3863.3578">6687 8025 1393 0,'-9'4'248'0,"-17"6"-39"16,0 7-25-16,-3 4-72 15,1 3-26-15,11 6-52 16,4-2-8-16,19 3-13 16,9-2 1-16,13-8 7 0,-1-5 3 15,13-11 7-15,-3-5 1 16,-9-9 4-16,2-2 2 15,-25-4-1-15,-8 0-2 16,-19 3-12-16,-10 1-10 16,-3 4-15-16,-1 2-39 15,11 5-97-15</inkml:trace>
  <inkml:trace contextRef="#ctx0" brushRef="#br0" timeOffset="4127.7765">6873 8098 1454 0,'1'-1'280'0,"0"-1"3"15,-2 5-66-15,0-3-93 16,-1 0-30-16,0 3-37 16,-5 12-12-16,-7 34-22 15,18-30-8-15,5 2-7 16,1-1 5-16,8-8 8 15,2 0 3-15,5-8 1 16,2-2-2-16,0-7-7 16,-3-4-7-16,-4-5-46 0,-5-5-38 15,-4 1-109-15,-4-2-155 16</inkml:trace>
  <inkml:trace contextRef="#ctx0" brushRef="#br0" timeOffset="4232.3221">6973 7942 1287 0,'-4'-3'326'0,"0"-5"-23"16,4 8-122-16,-1 3-43 16,8 7-88-16,1 2-41 15</inkml:trace>
  <inkml:trace contextRef="#ctx0" brushRef="#br0" timeOffset="4682.3947">7409 8110 1480 0,'1'-3'259'0,"-1"-4"-65"0,-6 1-23 16,-3 6-35-16,-13-1-19 15,-5 3-22-15,6 8-20 16,-7 3-44-16,12 6-14 15,10 4-20-15,7 0-1 0,22 1 1 16,3-1 2 0,7-8 2-16,-2-3 2 0,-7-10 2 15,-2-1 3-15,-11-3 7 16,-7-3 0-16,-11 0-3 16,-9-2-5-16,-12 2-9 15,-4 0-7-15,-4 2-79 16,4-3-49-16</inkml:trace>
  <inkml:trace contextRef="#ctx0" brushRef="#br0" timeOffset="4861.1081">7532 8112 1590 0,'14'2'381'16,"10"1"-69"-16,6-2-151 15,5-1-53-15,-2 0-65 16,-1 2-14-16,-5 0-30 0,-8 1-40 16,-2 2-114-16,-8-2-347 15</inkml:trace>
  <inkml:trace contextRef="#ctx0" brushRef="#br0" timeOffset="5004.2211">7642 8135 1468 0,'-4'7'293'0,"-2"9"22"16,4 4-93-16,11 5-103 16,2 0-42-16,1 4-43 15,6-3-14-15,-1-3-450 16</inkml:trace>
  <inkml:trace contextRef="#ctx0" brushRef="#br0" timeOffset="5449.364">7939 8135 1541 0,'9'7'268'15,"12"9"-113"-15,-5 4-41 16,-8 6-39-16,-4-2-10 15,-11-1-18-15,1-3-9 0,4-8-14 16,-2-4-8-16,10-12-27 16,1-8-15-16,3-10-20 15,4-1-5-15,5 0 18 16,-1 1 11-16,3 10 21 16,-5 4 10-16,3 9 21 15,-1 7 10-15,-7 8 11 16,7 2-4-16,-15 4-14 15,3 0-19-15,-3 1-94 16</inkml:trace>
  <inkml:trace contextRef="#ctx0" brushRef="#br0" timeOffset="5686.1372">8295 8060 1698 0,'9'4'426'0,"4"9"-160"16,-1 12-121-16,3 12-26 15,-6 13-43-15,2 6-10 16,0 9-20-16,-2 4-10 16,-6-6-18-16,4-4-6 0,-4-15-25 15,-3-11-26-15,0-11-85 16,0-5-41-16</inkml:trace>
  <inkml:trace contextRef="#ctx0" brushRef="#br0" timeOffset="5828.0435">8342 8336 1517 0,'6'-2'321'15,"7"0"68"-15,19 3-318 16,4 0-25-16,14 4-53 15,-3-2-35-15</inkml:trace>
  <inkml:trace contextRef="#ctx0" brushRef="#br0" timeOffset="6192.9604">8899 8146 1464 0,'4'2'265'0,"3"7"-21"15,-8 2 3-15,-16 10-50 16,-1 1-30-16,-7 3-54 15,-7-3-35-15,-4-6-47 16,0-3-12-16,1-13-7 16,4-6-1-16,6-9-6 15,2-7-3-15,8 3-7 16,5-2-3-16,17 4-5 16,7 4-2-16,16 9 2 15,8 7 2-15,6 16 8 16,2 7 1-16,4 12 27 15,-1 0 12-15</inkml:trace>
  <inkml:trace contextRef="#ctx0" brushRef="#br0" timeOffset="6994.0534">9558 8078 1581 0,'9'6'310'16,"10"-5"-128"-16,22 4-92 15,8-3-15-15,16-5-42 16,-4 1-13-16,-8 0-9 16,-5 1-20-16,-19 0-93 15,-4 1-79-15</inkml:trace>
  <inkml:trace contextRef="#ctx0" brushRef="#br0" timeOffset="7117.7248">9782 8170 1352 0,'4'11'253'16,"2"5"-60"-16,-1 8-70 16,10 3-38-16,-2 1-47 0,6 1-12 15,4-5-125-15</inkml:trace>
  <inkml:trace contextRef="#ctx0" brushRef="#br0" timeOffset="7638.026">9992 8137 1540 0,'-6'7'258'0,"-3"9"-131"16,1 2-39-16,6 7-48 16,5 0-12-16,9 0-10 15,7 2-1-15,3-9-6 16,4-3-1-16,-1-11 2 15,0-8 2-15,-1-11 3 16,-4-3-1-16,-4-6-1 16,-5-1-3-16,-7 0-2 15,0 0-2-15,-5 3 4 16,0 7 6-16,1 10 4 16,3 5 3-16,3 15 5 15,0 4-5-15,7 7-2 16,1 0-4-16,7-3-9 15,0-5-2-15,-5-6 1 16,0-3 1-16,-4-9 3 0,1-2 2 16,0-7 0-16,-1-4 2 15,-3 1-4-15,-3 1-2 16,-3 1-3-16,0 8-1 16,2 7 1-16,1 3 1 15,5 12-2-15,2 1-2 16,2 0-3-16,3 1 0 15,0-15 2-15,4-4 0 16,-4-11 5-16,6-10 4 0,4-9 6 16,-1-7 10-16,3-2 2 15,-10 2-2-15,-5 7-15 16,-3 7-44-16</inkml:trace>
  <inkml:trace contextRef="#ctx0" brushRef="#br0" timeOffset="8430.8357">1607 9033 1232 0,'3'3'309'0,"6"4"-74"16,13 3-144-16,12 1-23 16,14-4-18-16,1-5-7 15,5-7-12-15,0-1 0 16,-10-1-14-16,-5-3 0 16,-18 2-42-16,-6-1-24 15,-17 0-38-15,-8 5-12 16,-18 8 37-16,-7 3 26 0,-5 9 44 15,-3 1 13-15,23-3 17 32,9-7 17-32,1 0 9 0,-23 23 2 0,15 1 2 15,14 0-2-15,23-5-19 16,2-5-10-16,10-1-19 16,0-3-6-16,2-4-4 15,6-3 0-15,-6-4-69 16,-1-6-61-16</inkml:trace>
  <inkml:trace contextRef="#ctx0" brushRef="#br0" timeOffset="8761.0714">2109 9183 1499 0,'2'4'249'0,"5"7"-75"15,4-2-40-15,7-1-40 0,3-1-9 16,8-4-33-16,-3-2-14 15,-1-2-16-15,-2-6-6 16,-10-3-2-16,-1-4-1 16,-9-2 0-16,-1-2-1 15,-8-1-4-15,-8 2-6 16,-11 1-2-16,-4 0-2 16,-4 4-4-16,2 7-1 15,12 9-4-15,-1 10-2 0,13 14 1 16,4 5 2-16,5 8 0 15,7 7 1-15,8 2 3 16,4 2 3-16,-5 2 3 16,0-5 3-16,-6-5 1 15,-1-4 16-15,2-14-71 16,0-7-194-16</inkml:trace>
  <inkml:trace contextRef="#ctx0" brushRef="#br0" timeOffset="8929.5088">2500 9093 1654 0,'-3'7'380'16,"-1"2"-150"-16,-3 13-141 0,2 3-35 15,5 6-38-15,1 3-14 16,11 1-74-16</inkml:trace>
  <inkml:trace contextRef="#ctx0" brushRef="#br0" timeOffset="9387.4557">2699 9130 1244 0,'-7'0'317'0,"-5"4"-70"15,1 3-55-15,3 7-93 16,2 2-12-16,6 7-28 16,3 0-10-16,9-3-15 15,5 1-6-15,8-10-14 16,3-3-3-16,-3-7-3 15,3-3 0-15,-8-8-1 16,0-1-3-16,-2-6-20 16,-3 0-10-16,-8-1-6 15,-3 0 1-15,-7 8 17 16,-2 1 8-16,-5 9 5 0,1 6-1 16,3 7 1-16,3 3 1 15,6 1 3-15,7-1 8 16,8-4 17-16,3-3 8 15,4-6 18-15,-2-3 5 16,-1-2 1-16,4-2-3 16,-11-2-15-16,2-1-12 15,-6-2-10-15,-7-3-22 16,-1 1-87-16,-5-2-56 0</inkml:trace>
  <inkml:trace contextRef="#ctx0" brushRef="#br0" timeOffset="9493.2795">2902 8936 1522 0,'-3'0'283'0,"-4"-1"-88"16,6 1-71-16,1 0-83 15,0 0-68-15</inkml:trace>
  <inkml:trace contextRef="#ctx0" brushRef="#br0" timeOffset="9687.1402">3120 9070 1640 0,'7'9'402'0,"7"15"-114"16,2 4-77-16,0 5-98 0,1 3-41 15,1-5-43-15,-1-1-8 16,1-9-12-16,-7-9-1 16,8-15 1-16,2-10-1 15,2-11 0-15,9-5-1 16,-10 2-33-16,-3-1-46 15</inkml:trace>
  <inkml:trace contextRef="#ctx0" brushRef="#br0" timeOffset="10271.4394">4222 9064 1353 0,'-9'-1'231'15,"-14"1"-75"-15,-3-1-19 16,0 4-39-16,-1 3-22 15,10 3-41-15,2 5-14 16,7 2-21-16,8 5-3 0,4 3-2 16,8 2 0-16,12 0 2 15,4-5-1-15,3-6 1 16,-1-5-5-16,-9-8-8 16,-3-2 0-16,-5-4 1 15,-4-1 7-15,-4-2 8 16,-6 0 4-16,-8 7 18 15,-1 5 11-15,1 11 44 16,2 8 14-16,5 12-8 16,2 3-6-16,1 6-41 15,3 0-11-15,1-4-7 16,-4-4-17-16,6-8-72 16,5-10-52-16</inkml:trace>
  <inkml:trace contextRef="#ctx0" brushRef="#br0" timeOffset="10555.9671">4510 9068 1245 0,'-4'-3'306'15,"-10"-5"-100"-15,-1 7-43 16,6 13-85-16,1 6-23 15,5 5-19-15,7 6-4 16,10-2-5-16,-5 0-3 0,9-8-6 16,1-4-3-16,3-12 4 15,5-9 3-15,-5-11 4 16,-1-4 2-16,-14-7-3 16,-8 1-5-16,-6 6-7 15,-8 0-6-15,-1 7-50 16,3 5-51-16</inkml:trace>
  <inkml:trace contextRef="#ctx0" brushRef="#br0" timeOffset="10860.587">4722 9232 1204 0,'18'1'334'0,"9"0"-99"16,7-4-115-1,-3-4-19-15,0-6-36 0,-6-3-8 16,-4 0-9-16,-5-5-8 16,-14 2-20-16,-2 0-6 15,-13 2-4-15,-8 7-2 16,-10 0-4-16,-6 4 1 16,0 10-5-16,0 5 1 15,18 13-1-15,5 8-1 16,8 9 11-16,6 5 7 15,1 12 7-15,5 0 2 0,7 4-9 16,5-3-5-16,3-7-5 16,-1-2 5-16,0-15 202 15</inkml:trace>
  <inkml:trace contextRef="#ctx0" brushRef="#br0" timeOffset="11470.0383">5127 9083 1450 0,'6'2'220'16,"8"0"-84"-16,5 0-27 16,6-2-56-16,1 0-18 15,3 0-19-15,-4-3-5 0,3 2-4 16,-6-6 0-16,-9 0-6 15,-5 2-8-15,-13-2-5 16,-4 6-2-16,-11 1 5 16,-4 2 6-16,-4 8 11 15,4-2 1-15,9 6 14 16,5 2 7-16,10 2 7 16,-1 5 6-16,5 1-4 15,7-1-6-15,10-2-8 16,8-5-4-16,7-6-6 15,2-6-1-15,0-7-4 16,-6-7 1-16,-5-7-3 16,-6-2-10-16,-8-4-19 15,1-2-3-15,-7 1-1 16,-3 1 8-16,-7 5 17 16,-6 0 1-16,0 16 19 15,4 2 7-15,0 12 10 0,6 7 3 16,-1 5-16-16,-5 4-5 15,10 5-10-15,-4-1-2 16,2-1-61-16,4-4-81 16</inkml:trace>
  <inkml:trace contextRef="#ctx0" brushRef="#br0" timeOffset="11619.6257">5444 8793 1773 0,'-1'0'444'0,"1"3"-258"16,0 10-77-16,0 8-115 15,8 4 381-15</inkml:trace>
  <inkml:trace contextRef="#ctx0" brushRef="#br0" timeOffset="12352.8686">5701 9081 1465 0,'-3'1'246'0,"-2"2"-61"0,3 7-85 15,2 7-30-15,-1 3-26 16,1 3-5-16,3 1-5 15,5-2-8-15,10-5-11 16,5-6-2-16,7-12-2 16,-3-6 2-16,0-11 0 15,-3-1-2-15,-9-3-1 16,-3-5-1-16,-9 8-2 16,-3 0 0-16,-3 10-2 15,-1 7-2-15,-1 6 6 16,3 7 3-16,-1 5 4 15,3 3-2-15,4 5-4 16,2 1-1-16,10-3-2 16,-3-6 2-16,4-6 3 15,-1-5 0-15,0-11 2 16,4-3-1-16,-7-7-2 0,-1-1-6 16,-2-1-41-16,-3-1-28 15,1 1-77-15,-1 2-28 16,1 2 33-16,0 6 19 15,1 6 117-15,-2 2 58 16,3 3 46-16,3 2 22 16,1 3-5-16,2 1-12 15,2 6-17-15,1 0-9 16,-2 4-26-16,0 2-8 16,-1-4-20-16,-1 0-9 0,3-12 0 15,-1-6 5-15,-1-13 7 16,1-7-3-16,2-4-5 15,-2-3-9-15,0-1-7 16,0 3 0-16,-2 4-49 16,-4 4-12-16</inkml:trace>
  <inkml:trace contextRef="#ctx0" brushRef="#br0" timeOffset="12608.2931">6671 9188 1714 0,'6'7'450'15,"3"12"-173"-15,-9 1-59 16,-16 8-110-16,-7 1-42 16,-9-3-55-16,3-1 293 15</inkml:trace>
  <inkml:trace contextRef="#ctx0" brushRef="#br0" timeOffset="13252.2121">7393 9108 993 0,'5'-6'420'16,"2"-9"-247"-16,1-1-11 0,-7 3-22 16,-4-4-13-16,-10-2-32 15,-1 7 0-15,-4 2-25 16,-3 6-10-16,-2 10-27 16,0-1-14-16,4 9-18 15,1 2-5-15,12 3-2 16,6 2 1-16,10-1 2 15,6-1 0-15,5-9 2 16,1-3 1-16,3-9 0 16,-2-5 0-16,-2-5 1 15,-5 0-1-15,0-1 1 16,-3 0 1-16,-8 5 2 16,-1 4 0-16,-9 5 9 15,-2 9 13-15,0 10 22 16,2 6 7-16,0 13-3 15,2 2-9-15,3 8-25 16,-2 0-7-16,6 0-5 0,2-6 0 16,4-14-15-16,0-11-30 15,3-12-89-15,0-4-44 16</inkml:trace>
  <inkml:trace contextRef="#ctx0" brushRef="#br0" timeOffset="13432.2121">7681 9286 1759 0,'1'11'473'0,"-1"12"-214"16,-1 3-46-16,-6 2-123 15,0 1-38-15,5-7-67 16,2-3-36-16</inkml:trace>
  <inkml:trace contextRef="#ctx0" brushRef="#br0" timeOffset="13745.3721">8004 9260 1644 0,'5'4'381'0,"3"9"-151"16,0 3-63-16,-4 6-91 16,-6-2-24-16,-3 1-33 15,-3-5-516-15</inkml:trace>
  <inkml:trace contextRef="#ctx0" brushRef="#br0" timeOffset="14298.6944">8437 9108 1208 0,'3'-5'299'16,"1"-8"-148"-16,-5 1-7 0,-5-3-12 15,-7-1-10 1,-6-2-1-16,-3 4-10 0,0 10-47 15,3 4-19-15,2 13-37 16,1-1-5-16,2 9-5 16,0 0-1-16,14-1 0 15,6 6-1-15,13-7 1 16,-1-1 1-16,0-9-1 16,0-7 0-16,-1-6-19 15,3-3-8-15,-3-5-6 16,-2-1-1-16,-4 2 19 15,-2 1 8-15,-8 0 10 16,1 8 0-16,-5 6 5 16,-3 5 3-16,0 9 10 15,-2 5 4-15,4 11 1 16,0 4-2-16,3 10-11 16,4 3-1-16,-3-2-8 15,2-5 2-15,3-11-39 16,-1-6 370-16</inkml:trace>
  <inkml:trace contextRef="#ctx0" brushRef="#br0" timeOffset="14590.5316">8616 9338 1555 0,'5'-7'290'0,"7"-3"-112"16,5 3-30-16,4 2-59 16,0 5-25-16,4 6-30 15,-2 1-8-15,-11 8-9 16,-5 2 3-16,-17 4 1 16,-2 6 2-16,-4-3-7 15,3-1-4-15,7-7-2 16,2-4-2-16,9-8 2 15,6 0-2-15,11-3-2 16,4 0-35-16,3-1-239 16</inkml:trace>
  <inkml:trace contextRef="#ctx0" brushRef="#br0" timeOffset="14900.5904">9102 9350 1469 0,'13'7'279'16,"10"3"-25"-16,-16 12-57 15,-9 2-14-15,-15 5-57 16,-3-1-27-16,-2-5-69 16,6-6-35-16</inkml:trace>
  <inkml:trace contextRef="#ctx0" brushRef="#br0" timeOffset="15470.3415">9529 9102 924 0,'-4'-8'435'0,"-5"-6"-262"15,-4-1-48-15,-6-1-6 16,-3 2 1-16,-2 5-5 16,1 2-26-16,4 5-45 15,7 5-13-15,2 4-31 16,2 4-3-16,7 7 0 16,1-3 0-16,4 2 2 15,4-2-1-15,3-3-9 16,4-3-14-16,5-7-6 15,-1-4 3-15,1-7 10 16,-4-2 12-16,-4-1 7 16,-4 6 1-16,-4 5 4 15,0 2 11-15,-4 9 18 0,0 3 13 16,0 9 7-16,0 7-7 16,0 7 5-16,0 12 1 15,0 5 2-15,-4 2 2 16,2 0-18-16,0-10-6 15,2-12-9-15,3-10-18 16,8-14-46-16,2-1-436 16</inkml:trace>
  <inkml:trace contextRef="#ctx0" brushRef="#br0" timeOffset="15935.1767">9719 9199 1240 0,'6'-6'320'0,"6"-2"-80"15,5 1-111-15,1 0-26 16,0 4-44-16,-1 3-14 16,1 4-14-16,-4 4-3 15,-6 5-15-15,-6 0-2 16,-9 4-1-16,-4-1-2 15,-4-2-2-15,0-4-1 16,6-4-2-16,5-5-2 0,8-1-1 16,6 3 0-16,-1 0 0 15,-2 3 1-15,6 8 4 16,-4-1 4-16,-2 8 8 16,-7-1 3-16,-13-3 0 15,-5 0-2-15,-6-11-10 16,3-2-31-16,4-16 288 15</inkml:trace>
  <inkml:trace contextRef="#ctx0" brushRef="#br0" timeOffset="16162.8685">10192 9228 1875 0,'-1'2'532'16,"-2"1"-307"-16,2 0-44 15,1-3 158-15</inkml:trace>
  <inkml:trace contextRef="#ctx0" brushRef="#br0" timeOffset="38755.5282">1873 10062 1128 0,'-10'-6'369'16,"-7"-2"-193"-16,-8 3-1 15,-4 6 6-15,-6 11-48 16,0 8-12-16,3 22-49 16,6 9-17-16,19 21-18 15,10 7-11-15,30 3-10 16,9-6-2-16,23-24-10 16,-10-40-1-1,-27-6 2-15,1 1 2 0,85-21 8 16,-5-19 8-16,-21-25 11 15,-55 0 4-15,-23-9-1 16,-15-4-6-16,-24 1-14 0,-11 6-4 16,-19 9-32-16,-2 11-15 15,-2 16-63-15,-1 10-40 16,12 16-130-16</inkml:trace>
  <inkml:trace contextRef="#ctx0" brushRef="#br0" timeOffset="38876.2069">1743 10195 1598 0,'14'4'362'16,"26"3"-104"-16,15-2-74 0,22-6-95 15,6-3-66-15,1 3-120 16</inkml:trace>
  <inkml:trace contextRef="#ctx0" brushRef="#br0" timeOffset="39653.1745">2495 10274 1514 0,'-8'-1'265'0,"-14"-2"-79"0,3 4-66 16,4 9-65-16,2 2-21 15,9 7-29-15,7 2-5 16,9-2-4-16,7-2 0 16,5-4 1-16,1-5 1 15,1-6 2-15,-5-2 3 0,-6-5 1 16,-5-2 2-16,-11-2 1 15,-3 2 1-15,-11 6-2 16,-4 2 2-16,-11 9 5 16,-1 3 7-16,-1 3 2 15,6 3-2-15,14 2-10 16,7-3-7-16,13-1-6 16,9 1 0-16,13-6 0 15,2 2 0-15,2-8 2 16,-1-5 1-16,-5-5-11 15,1-6-10-15,-5-6-22 16,-2-2-9-16,-6-6 0 16,-6-2 16-16,-6 3 21 15,-3 1 9-15,-6 8 26 16,0 3 8-16,0 11 14 16,-7 4 6-16,7 13-11 15,0 2-8-15,6 8-15 16,8 0-7-16,4-4-6 0,6-1 0 15,2-11-1-15,4-3 2 16,-3-9 2-16,-5-6 3 16,-3-6 0-16,-2-7 1 15,0 2 1-15,1 0-2 16,-8 1-1-16,0 1-1 16,-4 6-4-16,-1 3-1 15,-1 8 0-15,-1 8-1 0,2 9-1 16,2 1 0-1,9 2 1-15,4 2-1 0,5-7 1 16,10 0 1-16,0-12 10 16,0-7 9-16,1-8 24 15,-11-9 11-15,-8-4 7 16,-6-4-4-16,-2 1-13 16,-7-2-37-16,-7 5-109 15</inkml:trace>
  <inkml:trace contextRef="#ctx0" brushRef="#br0" timeOffset="40009.282">3231 10523 1580 0,'9'-2'289'0,"6"2"-146"0,2 0-36 16,-3-9-21-16,2 3-22 16,6-7-29-16,-5-3-6 15,-6 0-12-15,-7 0-3 16,-8-5-5-16,-8 2-2 16,-10 1-11-16,2 0-2 0,-6 6-3 15,2 4-3-15,7 13 5 16,-3 6 1-16,10 16 9 15,3 5 9-15,7 12 23 16,3 4 5-16,10 9-1 16,3 4-5-16,1-1-16 15,-2 1 2-15,0-9-42 16,-1-4 142-16</inkml:trace>
  <inkml:trace contextRef="#ctx0" brushRef="#br0" timeOffset="40687.2389">3751 10458 1189 0,'1'-7'307'0,"0"-11"-161"16,0 3-2-16,-1 0-18 16,0-1-10-16,-2 0-14 15,-5 1 3-15,-10-3-19 16,-4 0-7-16,-9 5-18 16,-2-1-13-16,0 14-18 15,5 7-16-15,13 9-12 16,-2 5-5-16,12 3-3 15,-1 1 1-15,6 2 2 16,10 0 1-16,8-6 2 16,7-5 1-16,5-5 0 15,0-7 2-15,-3-8 0 16,0-2 0-16,-13-10 0 0,-3-2-2 16,-6-2-4-16,-5-2-4 15,-1 2 0-15,0 4 1 16,-1 10 3-16,-5 9 0 15,-2 6 1-15,1 8-1 16,4 4 3-16,5-5 0 16,5 1 0-16,5-4 3 15,10-6 4-15,1 1 1 0,14-6 2 16,-4-2 2-16,-2-1 0 16,-5-6-1-16,-11 0 2 15,1 0-12-15,-12-10-55 16,1-1-42-16,-5-9-204 15</inkml:trace>
  <inkml:trace contextRef="#ctx0" brushRef="#br0" timeOffset="40776.9983">3868 10174 1062 0,'-4'-6'420'0,"-7"-2"-196"16,4 5-34-16,7 7-104 16,5 4-29-16,5 4-283 15</inkml:trace>
  <inkml:trace contextRef="#ctx0" brushRef="#br0" timeOffset="40987.9078">4032 10163 1590 0,'2'2'329'0,"6"8"-128"0,-3 4-43 15,0 15-80-15,4 8-24 16,2 16-31-16,1 10-5 15,0 10-8-15,-2 1-5 16,-8-4-5-16,1-4-6 16,0-12-21-16,-2-6-19 0,1-13-46 15</inkml:trace>
  <inkml:trace contextRef="#ctx0" brushRef="#br0" timeOffset="41148.2547">4159 10446 1455 0,'14'-1'266'15,"5"-1"64"-15,12 2-291 16,3 1-17-16,-1-1-26 16,4 2-36-16</inkml:trace>
  <inkml:trace contextRef="#ctx0" brushRef="#br0" timeOffset="41491.6265">4569 10226 1560 0,'-13'-5'273'16,"-14"0"-135"-16,5 1-50 15,6 9-59-15,9 5-16 16,7 5-16-16,0 2-2 15,13 2 0-15,4-1 1 16,1 0 1-16,5-6 2 0,-5-4-4 16,-6-3-9-16,-1-3-28 15,-6-2-15-15,-7-2-21 16,-7-3 11-16,-7 3 33 16,-5-1 21-16,-2 1 54 15,2 2 30-15,6 5 50 16,1 2 24-16,7 7 12 15,6 2-13-15,4 3-38 16,10 0-20-16,12-3-45 16,3-2-13-16,13-6-49 15,1 2-41-15</inkml:trace>
  <inkml:trace contextRef="#ctx0" brushRef="#br0" timeOffset="42046.6778">5548 10310 1357 0,'-15'-1'278'0,"-20"1"12"16,-5 1-66-16,4 7-97 15,6 4-46-15,18 6-56 16,6 5-16-16,14 1-1 16,14 4-2-16,11-6 2 15,8-1-1-15,0-12 0 0,-3-4 0 16,-3-8 5-16,-4-6 2 15,-13-8 6-15,-5-5 1 16,-14-13 0-16,-11-3-2 16,-7-10-5-16,-4-6-2 15,-4-7-6-15,-1-4-9 16,11-3-36-16,7-1-28 16,19 9-52-16,12 8-18 15,12 21-47-15,8 16-50 0</inkml:trace>
  <inkml:trace contextRef="#ctx0" brushRef="#br0" timeOffset="42241.075">5784 10251 1491 0,'-1'5'284'0,"2"10"-11"15,3 7-70-15,1 11-77 16,2 3-31-16,-1 0-50 16,0-7-11-16,3-9-101 15,5-1-64-15</inkml:trace>
  <inkml:trace contextRef="#ctx0" brushRef="#br0" timeOffset="42523.8893">6250 10251 1555 0,'2'8'315'16,"-4"13"-84"-16,-4 3-39 15,-16 2-87-15,3 0-31 16,-10-7-37-16,-2-4-11 16,1-12-31-16,-5-5-20 15,10-10-30-15,2-5-8 0,6-3 13 16,6 2 13-16,12-1 23 15,3 2 5-15,12 5 9 16,2-1 8-16,9 12 14 16,4 4 5-16,-1 12 1 15,-1 6-4-15,-4 7-9 16,-3 3-2-16,-3-4-10 16,-6 2-23-16</inkml:trace>
  <inkml:trace contextRef="#ctx0" brushRef="#br0" timeOffset="42661.5152">6104 10044 1826 0,'-3'2'417'0,"6"12"-343"0,12 1 2 15</inkml:trace>
  <inkml:trace contextRef="#ctx0" brushRef="#br0" timeOffset="43005.1323">6407 10300 1516 0,'9'0'292'15,"5"0"-37"-15,23 0-151 16,-1 2-27-16,5-2-49 16,1-2-10-16,-11-3-9 15,-8-1-28-15,-12 5-109 16,-7-2-78-16</inkml:trace>
  <inkml:trace contextRef="#ctx0" brushRef="#br0" timeOffset="43125.5012">6539 10294 940 0,'-3'8'485'15,"-5"12"-261"-15,6 5-17 16,4 4-76-16,2 4-41 16,6-2-49-16,0-3-13 15,6-4-26-15,-2-12-53 16</inkml:trace>
  <inkml:trace contextRef="#ctx0" brushRef="#br0" timeOffset="43412.7342">6958 10317 1419 0,'0'6'292'15,"0"3"41"-15,-7 6-152 16,-3 5-36-16,-7-2-65 16,1 0-27-16,-3-5-26 15,-7-5-12-15,2-5-11 16,-5-6-8-16,5-6-19 15,6 0-5-15,7-5 0 16,8-1 6-16,7 0 11 16,8 1 3-16,10 5 12 0,4 8 8 15,2 11 17 1,1 9 4-16,-1 7-7 0,-5 3-5 16,0 1-7-16,2-8-7 15,-3-7-106-15</inkml:trace>
  <inkml:trace contextRef="#ctx0" brushRef="#br0" timeOffset="43915.8203">6937 9932 1484 0,'5'-1'232'0,"17"1"-108"16,5 1-31-16,22 6-54 15,0-3-14-15,8 1-15 16,-1-3 0-16,-13-2 2 16,-2 0-1-16,-26-4-3 15,-9 3-5-15,-20-4-4 16,-10 5-4-16,-5 3-1 15,-3 2 4-15,3 3-2 16,11 0 0-16,14 4-4 16,7 0-1-16,19 7 3 0,-3 3 3 15,7 0 3 1,-1 1 2-16,0-5 1 0,-2-2 1 16,-9-1 9-16,-2-3 4 15,-12-2 3-15,-5-2 1 16,-4-2-11-16,-4 1-3 15,7 1-5-15,3 5 0 16,8 9 8-16,3 5 1 16,0 14 1-16,0 4-3 15,-8 12 8-15,-4 1 3 16,-15-7 6-16,-10-9 2 0,-6-19-31 16,-5-10-25-16,16-16-83 15,6-14-168-15</inkml:trace>
  <inkml:trace contextRef="#ctx0" brushRef="#br0" timeOffset="44190.475">7477 10229 1722 0,'7'7'388'0,"1"15"-232"15,-3 0-37-15,-5 6-67 16,-6-1-16-16,-3-1-19 15,5-3-4-15,0-9-6 16,4-6-3-16,3-14-16 0,4-4-9 16,4-11-5-16,2-3-1 15,6-2 14-15,1 3 8 16,3 8 5-16,-2 5 5 16,-5 15 26-16,-5 7 12 15,-7 15 28-15,-4 3 6 16,0 1-18-16,0 0-19 15,3-9-595-15</inkml:trace>
  <inkml:trace contextRef="#ctx0" brushRef="#br0" timeOffset="44697.3401">8259 10178 1496 0,'5'0'288'16,"5"4"-8"-16,3 23-145 15,1 19-30-15,-2 30-23 16,-3 13-12-16,-3 6-19 16,-2 1-8-16,-2-12-23 15,0-11-10-15,-1-16-36 16,1-15-20-16,-2-26-65 15,-1-12-297-15</inkml:trace>
  <inkml:trace contextRef="#ctx0" brushRef="#br0" timeOffset="44847.0194">8299 10413 1607 0,'14'-3'303'0,"14"2"-182"0,8 1-64 15,3 4-43-15,2 4-2 16,-2 4-67-16,-1-1-96 16</inkml:trace>
  <inkml:trace contextRef="#ctx0" brushRef="#br0" timeOffset="45099.744">8595 10339 1228 0,'0'-7'317'16,"1"-5"-94"-16,5 4-5 0,0 11-71 15,-1 5-15-15,0 10-54 16,-5 4-16-16,-1 6-25 16,-5-5-12-16,3-6-15 15,3-3-4-15,4-14-19 16,10-2-15-16,3-13-17 16,6-4 0-16,-1-2 15 15,0 2 13-15,8 6 16 16,-4 5 1-16,0 10 0 15,-4 5 3-15,-13 12 2 16,-3 3 1-16,-8 7 10 16,3 2-20-16</inkml:trace>
  <inkml:trace contextRef="#ctx0" brushRef="#br0" timeOffset="45444.4367">9063 10294 1514 0,'-16'-8'273'16,"-18"-5"-76"-16,-2 9-67 16,13 13-54-16,5 8-18 15,14 10-13-15,8 3-4 0,17-2-13 16,4 0-8-16,10-8-7 15,-2-5-3-15,1-14 1 16,-4-1 1-16,-9-8 2 16,-5-7 2-16,-15-7 1 15,-5-8 0-15,-12-10-3 16,-3-5-1-16,-3-7-2 16,0-6-2-16,6-1 0 15,6 4-2-15,13 3-8 16,6 8-22-16,14 15-62 15,6 10-141-15</inkml:trace>
  <inkml:trace contextRef="#ctx0" brushRef="#br0" timeOffset="46210.7895">9536 10236 811 0,'-1'-8'519'16,"-3"-2"-289"-16,-7 1-90 15,-7-1 1-15,-4 10-11 16,-5 2-16-16,2 8-29 15,6 1-22-15,4 6-41 16,9-4-14-16,8 0-9 16,4 1-1-16,10-5 0 15,4-3 0-15,5-4 2 16,2-2 2-16,-3-4 0 16,-3-3-1-16,-11 1-1 0,-5 0-2 15,-12 6-2-15,-8 5 1 16,-8 6 1-16,1 4 1 15,-1 4 1-15,6 0 1 16,11 2 3-16,5-4 2 16,9 2 2-16,6-4 3 15,7-7 0-15,5-1-1 16,5-8-2-16,-2-3-1 0,1-7-2 16,0-4 0-16,-3-5-3 15,-1-3 1-15,-6-2-3 16,-5-2 1-16,-3 6 3 15,-4 4 0-15,-4 10 5 16,-1 6 4-16,-6 10 7 16,0 7 1-16,3 10 4 15,0 4-1-15,7 0-4 16,4 1-2-16,-2-10-3 16,5-5-2-16,-1-14 14 15,-1-7 8-15,1-3 5 16,-1-9 0-16,0-4-19 15,1-1-8-15,-3-1-28 16,-7 3-39-16,4 3-304 16</inkml:trace>
  <inkml:trace contextRef="#ctx0" brushRef="#br0" timeOffset="46374.0663">10045 10212 1561 0,'0'10'336'0,"1"7"-68"16,2 9-101-16,-2 5-48 16,4 3-58-16,-1 1-21 15,4-6-49-15,1-2-55 0</inkml:trace>
  <inkml:trace contextRef="#ctx0" brushRef="#br0" timeOffset="46569.0328">10246 10220 1726 0,'3'8'372'0,"7"14"-252"16,-1 6-19-16,1 9-47 15,-1 4-12-15,-9-3-17 16,0-2-13-16,0-12-115 15,-1-8-104-15</inkml:trace>
  <inkml:trace contextRef="#ctx0" brushRef="#br0" timeOffset="46750.4152">10393 10262 1399 0,'-5'0'238'15,"-9"-1"-47"-15,-1 2-13 16,-4 8-57-16,1 0-15 15,11 5-44-15,0 1-18 0,11-1-25 16,4 2-8-16,8 1-7 16,1-1 0-16,3 0-29 15,3-1-6-15</inkml:trace>
  <inkml:trace contextRef="#ctx0" brushRef="#br0" timeOffset="47051.8949">10557 10262 1524 0,'6'2'281'0,"5"8"-75"15,0 5-27-15,-5 7-66 16,-4 5-20-16,-4-2-38 16,-4-1-13-16,2-9-24 15,2-8-7-15,6-9-34 16,5-8-25-16,3-10-43 15,3-4-7-15,4-2 28 16,-1 0 23-16,1 5 38 16,-2 6 14-16,4 11 25 0,-5 4 18 15,-3 12 31-15,-4 4 2 16,-11 7-12-16,2 6-10 16,0-1-27-16,1 3-8 15,-1-3-8-15,-3-6-27 16,-7-4 45-16</inkml:trace>
  <inkml:trace contextRef="#ctx0" brushRef="#br0" timeOffset="47213.1853">10717 10032 1834 0,'-2'-2'436'0,"-4"2"-332"15,5 3-50-15,1-3-106 16,0 0-29-16</inkml:trace>
  <inkml:trace contextRef="#ctx0" brushRef="#br0" timeOffset="47397.8045">10860 10284 1399 0,'4'5'296'15,"10"5"97"-15,5 1-182 16,16 6-78-16,3 3-42 16,-4 2-37-16,-5 1-9 15,-19 2-5-15,-12-4 0 16,-21-2-14-16,-7-6-14 16,-12-10 240-16</inkml:trace>
  <inkml:trace contextRef="#ctx0" brushRef="#br0" timeOffset="48213.7548">1596 11340 1273 0,'2'-6'279'0,"7"1"-101"0,4 5-13 15,12 15-57-15,-1 11-18 16,-7 8-31-16,-3 7-2 15,-13-3-17-15,-1-6-12 16,-1-10-15-16,0-10-1 16,2-12-11-16,2-9-4 15,5-14-8-15,4-5-2 16,3-8 3-16,2 0 4 16,4 5 3-16,0 7 2 0,-2 11 8 15,1 7 1-15,-5 19 16 16,0 6 4-16,-5 15-1 15,-1-1-1-15,0 4-16 16,3-6-34-16</inkml:trace>
  <inkml:trace contextRef="#ctx0" brushRef="#br0" timeOffset="48543.9579">1957 11221 1437 0,'12'-14'238'0,"14"-17"-47"15,3 6-30-15,5 12-68 16,-5 5 1-16,6 20-4 0,-4 10-3 16,-1 15-2-16,2 11-11 15,-5 3-21-15,-3 2-15 16,-8-8-20-16,-3-5-3 15,-7-16-4-15,0-6-2 16,0-9 1-16,0-2 2 16,-6-7 1-16,-4-2-1 15,-5-3-11-15,-8-4-7 16,-5 9-7-16,-7 3-3 16,-3 7 0-16,4 5-18 0,9 1-50 15,4-2-29-15</inkml:trace>
  <inkml:trace contextRef="#ctx0" brushRef="#br0" timeOffset="48962.2217">2705 11269 1526 0,'-12'-4'273'0,"-12"-2"-100"16,1 5-49-16,7 3-72 15,1 8-30-15,9 4-22 16,6 4-1-16,5 1 0 0,8 0-1 16,2-6 2-16,-3-3 2 15,7-2 0-15,-3-4 1 16,-3-4 0-16,-2-1-2 15,-10-3-23-15,-1 0-18 16,-8 1 0-16,-5 0 1 16,-8 3 22-16,-4 0 22 15,3 10 23-15,5 3 6 16,4 5 14-16,5 1-2 16,7 2-16-16,6 0-3 0,11-2-9 15,6-2-4-15,7-7-5 16,-2-3-2-16,4-7-16 15,-2-1-27-15,-6-9-94 16,-1-5-65-16</inkml:trace>
  <inkml:trace contextRef="#ctx0" brushRef="#br0" timeOffset="49297.3915">2885 11345 1362 0,'2'-2'269'0,"5"-1"-13"15,2 5-21-15,3 9-89 16,2 6-44-16,2 4-53 15,-4 4-13-15,-1 1-11 16,-4 0-2-16,-7-9-11 16,-1-6-17-16,2-9-43 0,4-2-32 15,2-12-69-15,6-3-12 16,-4-10-8-16,2-2 19 16,5-2 46-16,-2 1 27 15,5 1 42-15,-5-1 18 16,-4 12 61-16,-1 6 28 15,-11 13 58-15,-1 10 31 16,-9 8-16-16,-1 2-4 16,-2 1-30-16,1 2-20 15,2-2-35-15,5 0-12 16,12-1-25-16,2-5-6 0,10-5-6 16,3 0-3-16,-1-5-60 15,4-3-35-15,0-5 100 16</inkml:trace>
  <inkml:trace contextRef="#ctx0" brushRef="#br0" timeOffset="49489.3209">3256 11330 1474 0,'3'2'266'0,"128"-24"-153"93</inkml:trace>
  <inkml:trace contextRef="#ctx0" brushRef="#br0" timeOffset="49651.7526">3474 11297 967 0,'-5'1'483'16,"1"5"-237"-16,0 0-1 15,-7 3-67-15,8 4-14 16,-1 6-43-16,-2 8-19 0,6 4-22 16,0 1-7-16,5-3-24 15,4-4-15-15,6-11-23 16,10 1 1-16,8-9-67 16,5-5-47-16</inkml:trace>
  <inkml:trace contextRef="#ctx0" brushRef="#br0" timeOffset="50220.4093">3713 11492 1426 0,'2'0'242'0,"8"1"-46"16,2 2-52-16,5 2-66 16,5 0-7-16,2-8-12 15,4 0-3-15,-3-9-12 16,-3 2-14-16,-13-4-13 15,-2 1-2-15,-9 0-5 16,-6-2-2-16,-4 1-5 16,-6-1-2-16,-6 3-3 15,-4 1 0-15,7 11-6 16,3 3 0-16,6 13 1 16,2 7-2-16,2 9 3 15,1 2 1-15,9 6 9 0,7 1 5 16,1 3 6-1,0-2 1-15,-1-3-4 0,-1-3 0 16,4-10-43-16,1-7-51 16</inkml:trace>
  <inkml:trace contextRef="#ctx0" brushRef="#br0" timeOffset="50400.926">4042 11325 1767 0,'-2'10'421'0,"2"18"-260"15,0 3-58-15,5 7-60 16,5 0-17-16,0-10-26 16,4-3-33-16</inkml:trace>
  <inkml:trace contextRef="#ctx0" brushRef="#br0" timeOffset="50595.9088">4222 11314 1555 0,'2'9'358'15,"3"6"30"-15,2 7-269 16,5 3-34-16,-3 1-32 0,0 1-7 15,-1-1-7-15,-3 1-28 16,-2-9-114-16,2-9-58 16</inkml:trace>
  <inkml:trace contextRef="#ctx0" brushRef="#br0" timeOffset="50780.451">4425 11327 1504 0,'-3'1'267'0,"-14"5"-51"15,0 3-35-15,-6 8-48 16,-3 0-23-16,9 1-51 16,4-1-21-16,13-3-24 15,3-2-9-15,14-2-5 16,12 4 0-16,6-4-30 16,1-1-31-16,-1-3-154 15</inkml:trace>
  <inkml:trace contextRef="#ctx0" brushRef="#br0" timeOffset="51082.2228">4580 11355 1620 0,'2'1'357'0,"7"7"-138"16,0 3-48-16,-1 11-65 15,2 4-23-15,-8-3-24 0,-2-4-11 16,0-5-26-16,0-5-9 15,6-11-29-15,4-4-21 16,5-14-29-16,1-4-6 16,3-2 12-16,-2 1 15 15,4 6 25-15,1 2 7 16,1 9 12-16,1 7 1 16,-7 11 23-16,-4 7 10 15,-2 11 15-15,-5 3 6 0,-1 0-19 16,-1-1-7-16,-4-3-21 15,0-4-33-15,-3-6-46 16</inkml:trace>
  <inkml:trace contextRef="#ctx0" brushRef="#br0" timeOffset="51225.5199">4688 11115 1683 0,'-1'-3'410'0,"-2"-3"-168"16,3 0-93-16,4 13-125 16,3 0-52-16</inkml:trace>
  <inkml:trace contextRef="#ctx0" brushRef="#br0" timeOffset="51394.6369">4986 11341 1672 0,'12'8'400'16,"16"13"-148"-16,4 3-78 16,-6 2-85-16,-4 4-24 15,-19-7-22-15,-6-2 3 16,-15-7-5-16,-4-4-46 0,-9-10 318 16</inkml:trace>
  <inkml:trace contextRef="#ctx0" brushRef="#br0" timeOffset="53175.7722">5916 11329 1278 0,'-14'-6'320'16,"-13"-4"-47"-16,-12 8-72 15,-2 4-29-15,-2 14-82 16,10 8-33-16,18 10-44 16,11 3-7-16,26 0-6 15,13-7 0-15,20-14 1 16,1-7 2-16,-4-15 2 15,-8-8 4-15,-19-3 6 16,-11-9 3-16,-14-3 3 16,-10-5 0-16,-12-9-3 15,-3 0-3-15,-12-7-4 16,2 0-3-16,5-2-8 16,8-4-3-16,32 6-52 15,10-2-28-15,22 11-59 16,10 11-55-16</inkml:trace>
  <inkml:trace contextRef="#ctx0" brushRef="#br0" timeOffset="53460.7634">6096 11312 1403 0,'0'15'242'0,"1"11"-68"0,1 9-18 16,4 2-19-16,4-1-27 15,5-11-15-15,1-8-28 16,8-10-2-16,5-17 8 16,0-6 8-16,1-13-8 15,-6 2-11-15,-10 3-25 16,-7 5-12-16,-6 6-11 15,-2 0-16-15,-4 4-95 16,2-1-40-16</inkml:trace>
  <inkml:trace contextRef="#ctx0" brushRef="#br0" timeOffset="53686.2565">6398 11337 1591 0,'-3'7'310'0,"6"11"-134"0,5 3-31 16,2 5-53-16,3-2-13 16,2-7-36-16,-3-1-9 15,5-12-15-15,-1-2-2 16,-2-8 6-16,-2-6 2 16,1-6 2-16,2-2-3 15,-5-3-11-15,2 1 6 0,-3 4-77 16,-3 3-18-16</inkml:trace>
  <inkml:trace contextRef="#ctx0" brushRef="#br0" timeOffset="53973.6439">6951 11353 1464 0,'-5'17'296'15,"-3"7"26"-15,-9 3-159 16,-3 2-48-16,-8-6-61 16,-4-5-19-16,-1-11-17 15,0-2-5-15,4-10-9 16,3-5-4-16,11-4-3 16,3-9-4-16,12-2-1 0,3-1 0 15,14-3 1-15,7 3 0 16,9 11 7-16,8 4 5 15,-2 18 8-15,-7 9 2 16,-7 16-3-16,-8 7 16 16,-2 1 331-16</inkml:trace>
  <inkml:trace contextRef="#ctx0" brushRef="#br0" timeOffset="54299.4215">7163 11287 1456 0,'0'-5'290'0,"-2"-3"6"16,-1 11-36-16,0 23-113 15,1 9-49-15,3 22-50 16,2 4-15-16,2 8-16 0,1 2-5 16,-2-6 1-1,0-5-21-15,0-22-76 0,0-11-30 16</inkml:trace>
  <inkml:trace contextRef="#ctx0" brushRef="#br0" timeOffset="54566.9668">7186 11431 1700 0,'9'1'353'15,"16"2"-244"-15,5 0-50 0,8 4-47 16,-5-4-23-16,-4-3-72 15,2 2-44-15,-14-6-73 16,1-2 41-16,-8-7 69 16,-4-4 57-16,-3-2 110 15,-1 1 41-15,3 7 60 16,-5 1 19-16,0 10-15 16,5 7-26-16,-4 12-52 15,3 8-25-15,0 7-47 16,1 0-8-16,1-1-53 15,4-7 371-15</inkml:trace>
  <inkml:trace contextRef="#ctx0" brushRef="#br0" timeOffset="54766.7594">7756 11311 1485 0,'2'3'288'15,"-1"9"18"-15,3 6-157 16,3 12-71-16,-6 1-26 16,1 2-24-16,3-3-7 15,-11-11-56-15,7-3-49 0,1-16-127 16,1-2-73-16</inkml:trace>
  <inkml:trace contextRef="#ctx0" brushRef="#br0" timeOffset="54927.1579">7918 11285 986 0,'-4'2'463'0,"-7"5"-221"16,-10 4-13-16,3 10-61 15,-2 2-15-15,7 2-70 16,9 1-25-16,8-5-35 16,6 0-11-16,11-9-7 15,5 3 3-15,5-7-45 16,3-1-68-16</inkml:trace>
  <inkml:trace contextRef="#ctx0" brushRef="#br0" timeOffset="55211.1142">8107 11349 1714 0,'7'10'392'16,"6"11"-196"-16,-4 2-25 15,-2 4-55-15,-5-4-15 16,0-7-53-16,-2 0-14 16,2-12-24-16,2-6-14 15,7-9-44-15,3-9-21 0,4-4-22 16,4-3 15-16,2 3 29 16,-2 5 19-1,2 6 18-15,2 9 2 0,-11 11 7 16,1 8 2-16,-14 14 6 15,-2 2 1-15,0 2 9 16,-6-4 2-16</inkml:trace>
  <inkml:trace contextRef="#ctx0" brushRef="#br0" timeOffset="55497.7816">8185 11118 1708 0,'-2'0'407'0,"0"-2"-140"0,6 9-205 15,4 9 30-15</inkml:trace>
  <inkml:trace contextRef="#ctx0" brushRef="#br0" timeOffset="55765.3682">8643 11336 1389 0,'-11'-4'292'0,"-9"-6"64"16,5 6-154-16,8 4-93 15,10 5-29-15,13 6-14 16,8 3-7-16,11 6-4 0,-1 2-6 16,-15 1-12-16,-9-2-1 15,-18-5-1-15,-12-6 0 16,-7-10-27-16,-4-3-24 16</inkml:trace>
  <inkml:trace contextRef="#ctx0" brushRef="#br0" timeOffset="56697.9935">9428 11227 1284 0,'-13'0'262'0,"-17"1"-115"16,3 5-19-16,3 2-24 15,8 2-18-15,9 6-30 16,3 3-8-16,10 2-23 15,6-1-8-15,8-1-11 16,7-3-1-16,-2-8-1 16,0-1 0-16,-9-7 2 15,-8 0 0-15,-8 2-4 16,-7-2-2-16,-12 0 0 16,-1 2-2-16,-6 1 3 15,-1 0 0-15,6 6-1 16,4-1-3-16,6 5 0 0,2 2-1 15,9 5 4-15,0 0 0 16,3-1 2-16,10-1 1 16,-1-9 4-16,8 0 5 15,5-8 6-15,-3-8 1 16,3-12-2-16,-1-3-4 16,3-5-6-16,-3 0-2 15,-3 1-2-15,-3-1 1 0,-3 4-1 16,-3 4 1-16,-6 7-4 15,-2 10 7-15,-2 7 14 16,2 9 7-16,1 8 5 16,4 1-5-16,3 10-13 15,3-6-4-15,4 1 1 16,-1-9 4-16,-2-13 19 16,2-1 11-16,-4-14 12 15,-4-6-4-15,2-5-19 16,-1-4-13-16,-2-2-25 15,5 7-33-15,-8-1 20 16</inkml:trace>
  <inkml:trace contextRef="#ctx0" brushRef="#br0" timeOffset="57098.2445">10036 11279 1477 0,'-10'-5'260'0,"-8"-1"-66"15,-1 5-81-15,-2 1-35 16,6 6-38-16,1 3-14 0,7 3-16 16,4 1-4-16,6-1-6 15,7-2 1-15,5-3 0 16,3-2-1-16,0-3-3 15,-1-2-9-15,-7-1-22 16,-2 1-2-16,-9-2-21 16,-7 0 6-16,-8 4 19 15,-6 0 3-15,-2 6 56 16,2 5 21-16,4-1 21 16,7 3 24-16,8 1-11 15,3 2-11-15,10-2-11 16,2-1-12-16,9 0-22 15,3-1-6-15,2-4-10 16,-2-1-9-16,-1-9-65 16,-3-7-33-16</inkml:trace>
  <inkml:trace contextRef="#ctx0" brushRef="#br0" timeOffset="57219.9751">9997 11129 1458 0,'-5'-10'277'0,"-6"-5"39"16,8 7-230-16,6 4-56 16</inkml:trace>
  <inkml:trace contextRef="#ctx0" brushRef="#br0" timeOffset="57698.6028">10166 11476 1505 0,'5'1'276'0,"6"2"-57"0,9 3-54 16,7-1-61-16,6 0-23 16,0-7-28-16,-1-3-10 15,-4-7-17-15,-6-7-7 16,-8 0-4-16,-5-7-2 15,-9 0-3-15,-9-2-3 16,-10 1-2-16,-6 1-4 0,-3 3-1 16,2 5-1-1,1 13-6-15,2 5-2 16,0 23-4-16,0 8-1 0,9 20 2 16,7 9 3-16,9 8 4 15,9 2 2-15,1-4 3 16,3-5 2-16,-4-8-6 15,-1-7-39-15</inkml:trace>
  <inkml:trace contextRef="#ctx0" brushRef="#br0" timeOffset="58045.6741">10472 11270 1552 0,'8'13'269'0,"9"21"-118"0,5 15-28 16,5 13-10-16,-3-1-5 16,-5-2-14-16,-5-7-15 15,-16-6-29-15,-8 0-16 16,-15-5-16-16,-2-4 0 15,-3-18-8-15,1-10-7 16,7-18-18-16,4-12-8 0,12-11 0 16,6-2 4-16,11-10 13 15,10-1 2-15,11-8 3 16,9-5 0-16,12-5 1 16,-1-3-1-16,-6 14-16 15,-6 10-34-15,-17 23-138 16</inkml:trace>
  <inkml:trace contextRef="#ctx0" brushRef="#br0" timeOffset="58492.0958">10917 11220 1361 0,'-9'0'242'16,"-12"3"-51"-16,2 4-52 16,9 7-69-16,2 2-25 15,8 4-33-15,8-1-7 16,6 1-2-16,5-2-1 15,3-6 1-15,0-5-13 16,-4-7-47-16,-8-1-32 0,-9-4-80 16,-3 2-7-16,-10 0 10 15,-2 3-117-15,-6 0 242 16,-2 6 189-16,2 2 76 16,1 5-85-16,13 4 1 15,0-2 3-15,7 5-16 16,5-4-12-16,6 0-13 15,5-3-17-15,7-2-35 16,0-5-13-16,2-4-21 16,2-2-1-16,-3-6-44 15,1-2-44-15</inkml:trace>
  <inkml:trace contextRef="#ctx0" brushRef="#br0" timeOffset="58851.9204">11152 11279 1415 0,'-1'-2'262'16,"0"2"-40"-16,1 8-57 15,0 9-30-15,1 11-41 16,2 7-19-16,4 6-22 15,4 1-10-15,2-5-18 16,7-8-15-16,2-13-81 16,-1-8-224-16</inkml:trace>
  <inkml:trace contextRef="#ctx0" brushRef="#br0" timeOffset="59271.5877">11577 11308 1390 0,'-6'13'283'0,"-4"9"17"16,-13 8-117-16,7-1-17 16,-13 1-64-16,-5-7-25 15,6-8-42-15,6-14-14 31,11-1-13-31,0 1-8 0,-19-12-18 0,5-8-10 0,12-6-12 16,11 5-1-16,11 3 8 16,5 3 8-16,2 6 11 15,4 5 6-15,0 11 5 16,5 3 1-16,0 6 3 16,0 1 1-16,4-4 0 15,0-3 1-15,0-6 3 16,2-5 4-16,-1-3 1 15,-2-5 0-15,-5 0 0 16,1 4 11-16,-9 3 30 16,-5 6 25-16,-3 15 38 15,-10 3-7-15,-3 6-31 16,-1 0-25-16,-7-3-57 16,-5-3 117-16</inkml:trace>
  <inkml:trace contextRef="#ctx0" brushRef="#br0" timeOffset="60266.4725">1875 12343 1253 0,'1'-11'287'0,"0"-8"-117"15,-1 0 3-15,-8 0-27 16,-7 2-12-16,-7 5-14 16,-8 3-10-16,-5 5-19 15,-2 4-12-15,1 10-21 16,6 7-16-16,14 8-23 15,9 3-7-15,13 3-2 16,6-4-2-16,15-4-1 16,-1-3-1-16,12-12 0 15,-6-2 0-15,-3-11-23 16,3-5-27-16,-12-7-110 0,3-6-82 16</inkml:trace>
  <inkml:trace contextRef="#ctx0" brushRef="#br0" timeOffset="60388.3855">1863 12099 1590 0,'-5'-10'337'15,"-6"-3"-134"-15,4 2-61 0,6 10-101 16,1 1-63-16</inkml:trace>
  <inkml:trace contextRef="#ctx0" brushRef="#br0" timeOffset="60722.7363">2047 12284 1563 0,'5'0'272'0,"8"1"-149"15,1-1-28-15,14 0-45 16,-1-1-16-16,8 1-21 16,-1-1-3-16,-7-3-2 0,-4 0 0 15,-10-1 1-15,-6 3-3 16,-12 2-3-16,-7 0 0 16,-7 7-3-16,-4 3 0 15,7 6 7-15,-2 3 13 16,11 1 11-16,5 3 4 15,4-2-5-15,11 0-12 16,8-5-24-16,5-4-41 16,0-6-214-16</inkml:trace>
  <inkml:trace contextRef="#ctx0" brushRef="#br0" timeOffset="61126.1275">2621 12314 1443 0,'1'7'274'15,"-1"7"-10"-15,-2 5-128 16,-6 1-32-16,-10 5-52 16,-6-2-11-16,-1-2-11 15,-3-3-7-15,2-12-10 16,1-5-3-16,-1-10-4 16,4-11-5-16,8-4-8 15,8-5-5-15,16 1-4 16,5 0 1-16,9 8 6 15,2 5 3-15,2 12 18 16,4 11 9-16,-6 10 16 0,-2 5 8 16,-1 4 2-16,-5-2-1 15,5-2-10-15,-1-4-5 16,-2-5-15-16,-3-6-3 16,0-6-2-16,0-2 1 15,-2-8 0-15,-4-2-1 16,-4-7-4-16,-1 1-1 15,-5-2-1-15,1-1-1 16,1 0 0-16,0-4 0 0,2 1-2 16,0 0 1-1,1 10 10-15,-2 8-32 0,-2 8 347 16</inkml:trace>
  <inkml:trace contextRef="#ctx0" brushRef="#br0" timeOffset="61859.1139">2782 12290 1370 0,'0'0'250'16,"4"0"-41"-16,3 6-22 15,8 8-90-15,4 2-9 16,7 8-36-16,1 0-4 16,0-2-12-16,-3-3-6 15,-8-6-10-15,-1-7 2 16,-2-7 8-16,-3-8 3 0,2-14 5 15,3-3-3-15,-4-10-11 16,10-1-3-16,-5 7-11 16,-3 4-6-16,2 17 30 15</inkml:trace>
  <inkml:trace contextRef="#ctx0" brushRef="#br0" timeOffset="62171.2826">3504 12243 1511 0,'5'-2'273'16,"16"1"-70"-16,7 1-42 15,12 2-66-15,8 3-28 16,-4-2-38-16,-2 1-7 16,-11-3-11-16,-5 1-29 15,-8-2-76-15,-6 0-75 0</inkml:trace>
  <inkml:trace contextRef="#ctx0" brushRef="#br0" timeOffset="62326.4513">3709 12331 1550 0,'0'13'281'0,"2"12"-101"15,4 5-43-15,3 0-49 16,2-2-25-16,-3-6-31 15,-1-5-41-15,4-8-75 16</inkml:trace>
  <inkml:trace contextRef="#ctx0" brushRef="#br0" timeOffset="62607.698">4108 12353 1279 0,'-9'-9'315'0,"-10"-7"-42"16,2-4-100-16,-1 2-27 15,0 5-51-15,1 6-23 16,2 12-33-16,6 10-16 16,4 10-13-16,5 5 3 0,7 2 2 15,2-3 2-15,14-5 2 16,-1-8 0-16,11-12 5 15,-3-9 7-15,-7-10 10 16,-1-2-3-16,-12-4-1 16,-7 2-28-16,-5-1-269 15</inkml:trace>
  <inkml:trace contextRef="#ctx0" brushRef="#br0" timeOffset="63322.644">4917 12386 673 0,'3'-2'419'0,"5"-4"-117"16,9 1-168-16,-5-6-37 15,7 0 1-15,1-8-18 16,-10 1 2-16,-2-3-25 16,-7 1-7-16,-8 5-14 15,-1-1-8-15,-4 6-12 16,-3 3 0-16,-3 8 0 15,-8 6 1-15,-2 10 0 16,1 5-6-16,2 9-9 16,11 3-1-16,10 4 0 0,6-5 1 15,13-2 0 1,4-4 1-16,8-16 3 0,3 2 0 16,-4-19 3-16,-2-3 0 15,-9-6-1-15,-5-6-2 16,-6 0-3-16,0 0 0 15,-3 1 2-15,1 4 0 16,-2 9-2-16,-4 3-1 16,2 10 9-16,-2 13 8 15,3 11 12-15,2 13 8 0,-4 3 2 16,3 3-7-16,0 4 8 16,0-4-4-16,4-1-9 15,-4-9 1-15,5-8-17 16,-3-8 1-16,4-14-48 15,3-8-38-15</inkml:trace>
  <inkml:trace contextRef="#ctx0" brushRef="#br0" timeOffset="63671.8751">5172 12582 1451 0,'5'-5'260'0,"5"-6"-12"16,0 7-59-16,7-1-74 0,3 5-29 15,6 6-45-15,1 1-14 16,-9 2-11-16,-10 4-3 16,-15 6-3-16,-10-1 1 15,-5 2-2-15,-1-2-2 16,5-10-1-16,7-3-3 15,10-6-4-15,5 0-1 16,11-1-3-16,7 1 1 16,5 3 1-16,4 6 1 0,-6 6 2 15,-2 5 7 1,-12 1 12-16,-16 1 6 0,-15 1 6 16,-11-4 0-16,-7-6-11 15,6-7-28-15,10-14 28 16</inkml:trace>
  <inkml:trace contextRef="#ctx0" brushRef="#br0" timeOffset="64450.553">6155 12318 1086 0,'-9'-4'375'0,"-13"-4"-206"15,-2 3-3-15,0 6-29 16,1 5-25-16,7 4-54 16,3 1-15-16,12 1-27 15,2 0-5-15,12 1-4 16,3 1 0-16,3-5 0 16,6-1 1-16,-5-2 1 15,-2-5 0-15,-6-1 1 16,-7-3 1-16,-5 0-3 0,-6 2-1 15,5 1-3-15,0 0-3 16,-22 4-1-16,-29 17 1 16,32-5 1-16,7-2 5 15,7 3 15-15,6 4 6 16,6-4 8-16,5 3-2 16,6-7-10-16,3-6-2 15,5-3-6-15,2-5-3 16,2-8-1-16,3-6-2 15,1-8-10-15,0-4-9 0,2 1-15 16,-8-4 0-16,-7 2 5 16,-5 4 10-16,-13 8 11 15,1 8 2-15,-6 9 14 16,-5 8 7-16,2 10 4 16,6 2 1-16,-1 7-14 15,2-1-7-15,0-5-4 16,-1-1 1-16,0-6-41 15,5 3-42-15,-4-6-193 16</inkml:trace>
  <inkml:trace contextRef="#ctx0" brushRef="#br0" timeOffset="64612.1209">6334 12114 1541 0,'-1'-3'297'16,"-5"-6"-68"-16,5 4-131 16,7 4-120-16,1 3-65 15</inkml:trace>
  <inkml:trace contextRef="#ctx0" brushRef="#br0" timeOffset="64821.874">6467 12339 1643 0,'3'13'381'0,"11"19"-137"16,-1 3-52-16,2-3-85 15,1-6-27-15,-1-2-50 16,-5-11-9-16,-1-9-7 16,3 2-1-16,1-20-2 15,2-1-2-15,4-11-12 16,0-6-16-16,0 0-57 15,-1-3-41-15</inkml:trace>
  <inkml:trace contextRef="#ctx0" brushRef="#br0" timeOffset="65306.8718">7027 12388 1520 0,'-6'9'250'15,"-9"12"-95"-15,-3-2-33 16,-3 4-38-16,-4-6-15 16,4-2-42-16,0-4-9 15,4-9-4-15,5-1-1 0,0-10-2 16,3-1-3-16,5-8-9 15,3-3-6-15,8-1-14 16,10-1-1-16,4 5 4 16,-3 6 4-16,0 12 15 15,-6 7 11-15,1 13 13 16,3 4 11-16,-1 5 10 16,4 0-5-16,1-9-10 15,-1-3-7-15,3-10-11 16,-4-6-3-16,2-3 1 15,-2-9-3-15,-9-4-4 16,5 0-3-16,-2-4-9 16,-3-2-7-16,5 1-12 15,-7 3 1-15,-3 4 3 16,0 10 6-16,-1 11 34 16,1 6 9-16,-1 10 16 0,2 5 2 15,1-1-18 1,2-2 9-16,3-5 346 0</inkml:trace>
  <inkml:trace contextRef="#ctx0" brushRef="#br0" timeOffset="65866.869">8049 12271 1427 0,'0'-4'232'16,"-2"-5"-57"-16,-1 3-12 15,-9 3-40-15,-3 3-2 16,-8 6-20-16,0 7-8 16,0 10-38-16,5 4-17 15,10 11-26-15,0 3-7 0,12 3-3 16,7-2 1-16,13-11 4 16,5-8 1-16,5-12 2 15,1-11 2-15,-8-9 0 16,1-3 4-16,-17-6-1 15,-5 3 2-15,-14-2-5 16,-7 3-2-16,-13 1-5 16,-4-1-5-16,0 2-49 15,2 1-39-15</inkml:trace>
  <inkml:trace contextRef="#ctx0" brushRef="#br0" timeOffset="66153.8351">8141 12300 1473 0,'1'-1'293'0,"2"-2"3"16,20 2-144-16,7-1-51 0,14 0-58 15,-1-1-15-15,-5 3-16 16,-6 2 1-16,-10 2-58 16,5 3-55-16</inkml:trace>
  <inkml:trace contextRef="#ctx0" brushRef="#br0" timeOffset="66455.8426">8369 12347 1481 0,'-1'-1'290'0,"1"2"-12"16,-2 8-101-16,-2 6-31 15,6 13-46-15,-3 2-22 16,1 1-29-16,7 0-15 15,-1-12-36-15,7-3-43 0,9-8-66 16</inkml:trace>
  <inkml:trace contextRef="#ctx0" brushRef="#br0" timeOffset="66766.277">8661 12315 1201 0,'-13'1'335'0,"-9"6"-78"16,-2 7-105-16,4 8-62 16,6 2-15-16,6 4-10 15,10 3-5-15,10-1-17 16,7-4-10-16,9-4-9 15,4-10 3-15,7-12 4 16,-2-1 3-16,-6-13 16 0,-2-1-2 16,-16-6 0-16,-6-4 3 15,-11 0-20-15,-16-1-9 16,-12 7-22-16,-3 4-22 16</inkml:trace>
  <inkml:trace contextRef="#ctx0" brushRef="#br0" timeOffset="67349.7897">9764 12277 1434 0,'2'1'242'0,"-1"5"-40"15,-3 16-62-15,-8 7-22 16,-14 12-14-16,-5 1-23 0,-9-4-31 15,-4-6-17-15,3-14-16 16,2-7-3-16,7-15-3 16,1-8-4-16,12-10-7 15,3-4-1-15,10-3-4 16,6-1-2-16,9 7 1 16,6 3 5-16,7 9 4 15,1 8 5-15,7 13 9 16,3 8 1-16,2 11-2 15,-1 5-2-15,-9-1 4 16,-4-4-18-16,-11-5-99 16,-4-2-67-16</inkml:trace>
  <inkml:trace contextRef="#ctx0" brushRef="#br0" timeOffset="67486.9301">9570 12130 1649 0,'-2'-8'381'0,"-5"-5"-154"16,7 11-114-16,4 6-55 15</inkml:trace>
  <inkml:trace contextRef="#ctx0" brushRef="#br0" timeOffset="67969.3339">9951 12344 1257 0,'1'2'277'0,"0"6"-121"0,3 7-38 16,-4 10-22-16,0 3-7 15,0 1-20-15,-4-6-7 16,1-9-24-16,0-5-14 16,0-11-9-16,3-5-4 15,2-14-6-15,5-4-4 16,7-9-3-16,4 2-1 16,7 2 0-16,-2 1 11 0,3 15 25 15,-3 3 12 1,-6 17 12-16,-2 7-4 0,-11 14-21 15,-1 8-8-15,-3 4-2 16,0-2-23-16,7-5-56 16</inkml:trace>
  <inkml:trace contextRef="#ctx0" brushRef="#br0" timeOffset="68492.5319">10397 12283 1483 0,'-7'-4'241'0,"-11"-3"-86"16,1 5-37-16,5 7-57 0,2 3-19 16,8 5-21-16,2 1-5 15,7 2-8-15,5 1-2 16,4-5-2-16,1-4 0 15,-1-3 1-15,-3-3 0 16,-8-2-1-16,-5 0-1 16,-10 0-10-16,-5 1-3 15,-5 2-1-15,-1 1 1 16,0 6 7-16,3 2 2 16,3 4 1-16,5 1 2 0,6 0 8 15,4 0 4-15,8 3 4 16,1-3 2-16,11-1-4 15,0-3-3-15,6-9-2 16,3 0-1-16,-4-11-2 16,3-7-1-16,-2-4-4 15,-2-5-2-15,-3-3-1 16,-1-1-1-16,-8-2 3 16,-1 3 0-16,-7 6 2 15,-4 7 2-15,-1 8 12 16,-2 7 13-16,-1 14 14 15,3 4 5-15,0 10-1 16,2 4-6-16,3-5-11 16,1-2-3-16,7-4-7 15,1-8-39-15,3-7 377 16</inkml:trace>
  <inkml:trace contextRef="#ctx0" brushRef="#br0" timeOffset="68863.8477">10757 12454 1395 0,'5'7'275'0,"7"7"7"0,2-1-112 15,5-2-12-15,3-6-51 16,1-5-19-16,1-2-41 15,-3-9-14-15,-1-1-16 16,-3-3-2-16,-9-7-7 16,-4 1-5-16,-10-1-27 15,-8 1-10-15,-10 5-9 16,-2 1 0-16,0 12 17 16,-1 2 7-16,8 13 6 15,0 8 1-15,4 12 4 16,7 3 6-16,6 4 14 15,-3 1 7-15,8 2 2 16,4 0-3-16,2-6-10 16,9-2 1-16,-2-10-46 15,-1-6-56-15</inkml:trace>
  <inkml:trace contextRef="#ctx0" brushRef="#br0" timeOffset="69206.9509">11205 12391 1442 0,'-2'-6'261'16,"-12"-6"-31"-16,-1 5-67 15,-4 2-15-15,-7 3-63 16,3 2-26-16,2 9-34 16,3 1-9-16,5 9-2 15,4 4 2-15,9 2 0 16,3 2-1-16,13-7-3 16,9-3-3-16,7-6-1 15,2-6 0-15,3-4 0 16,-7-9 0-16,-11-9-5 15,-5-3-11-15,-10-3-42 16,-5 1-36-16</inkml:trace>
  <inkml:trace contextRef="#ctx0" brushRef="#br0" timeOffset="69523.7481">11496 12550 1773 0,'-2'2'468'0,"0"0"-236"16,-1 0-8-16</inkml:trace>
  <inkml:trace contextRef="#ctx0" brushRef="#br0" timeOffset="73036.7674">11445 12265 1761 0,'2'-3'480'16,"2"-4"-213"-16,1 1-22 16,1 2-104-16,-2 0-50 15,-1 4 2-15</inkml:trace>
  <inkml:trace contextRef="#ctx0" brushRef="#br0" timeOffset="74108.6131">2039 13701 1410 0,'8'-19'191'0,"10"-25"-94"16,9-4-32-16,7-5 8 16,2-1 31-16,7 9 9 15,-2 7 5-15,-4 23-24 16,-1 14-19-16,-5 21-24 15,-2 18-4-15,-6 17 10 16,-2 6 0-16,-7 9-3 16,-1-1-7-16,-6-1-25 15,5-3-9-15,-1-11-4 16,-3-11-2-16,10-17-2 0,-2-4 0 16,-3-17 0-16,5-5 0 15,1-10 0-15,0-6-2 16,-1-8-2-16,5-2-3 15,-3-7-20-15,1-8-11 16,5 2-9-16,-3-4 2 16,-3-3 20-16,-2 3 12 15,-12-2 12-15,-4 4 6 0,-2 7 12 16,-7 9 11-16,4 15 15 16,-3 4 3-16,2 12 1 15,-2 10-1-15,-1 15-2 16,0 13 1-16,1 13-7 15,3 0-9-15,5 0-14 16,5-5-8-16,9-14-19 16,0-8-51-16,5-15 35 15</inkml:trace>
  <inkml:trace contextRef="#ctx0" brushRef="#br0" timeOffset="74568.9461">2873 14000 1138 0,'-1'5'369'0,"-1"2"-129"16,8 2-76-16,6 0-8 0,15-1 2 15,2-5-17-15,-2-3-40 16,1-6-22-16,-6-7-34 16,-1 3-11-16,-4-6-15 15,-4 0-3-15,-11-3-1 16,-1 1-4-16,-1 4-3 15,-8 1-3-15,-7 5-5 16,0 5-2-16,-6 6-4 16,2 6-1-16,-1 5 0 15,-4 6 1-15,0-1-1 16,2 1 0-16,11 5-2 16,8 1 2-16,12-2 11 15,13 0 6-15,7-5 6 16,9-7 0-16,5-8-3 15,-4-3-44-15</inkml:trace>
  <inkml:trace contextRef="#ctx0" brushRef="#br0" timeOffset="74977.6797">3405 13691 1594 0,'3'0'318'0,"13"0"-134"16,7 4-38-16,15 2-43 15,7-2-25-15,12 2-37 0,2-1-15 16,0-3-27-16,-5 1-42 16,-14-5 276-16</inkml:trace>
  <inkml:trace contextRef="#ctx0" brushRef="#br0" timeOffset="75204.158">3503 13844 1317 0,'1'2'291'0,"8"0"49"16,8 1-140-16,17-2-54 15,7-1-2-15,14 0-55 16,-4 2-20-16,1 4-29 15,-1 0-31-15,-11-6 88 16</inkml:trace>
  <inkml:trace contextRef="#ctx0" brushRef="#br0" timeOffset="75769.9577">4596 13431 1318 0,'-14'-8'296'16,"-13"-6"-12"-16,-2 8-105 15,2 6-22-15,0 9-69 16,2 11-30-16,1 14-44 16,1 2-9-16,11 15-3 15,12 6 1-15,20 7 2 16,10 5 0-16,11-6 1 16,5-10 3-16,7-22 4 15,4-13 1-15,10-26 0 16,0-11 0-16,-3-21 2 15,-6-7 1-15,-22-6 6 0,-12-3 1 16,-25 4 9-16,-16-1 0 16,-25 0-2-16,-9 1-7 15,-10 9-13-15,4 5-8 16,10 17-19-16,8 9-44 16,13 8-78-16</inkml:trace>
  <inkml:trace contextRef="#ctx0" brushRef="#br0" timeOffset="76050.8619">4823 13463 1485 0,'-1'-2'288'0,"-6"-3"3"16,-3 2-48-16,-4 11-74 16,-6 6-22-16,-4 17-50 15,-3 6-23-15,-6 8-22 16,-3 4-13-16,-2 4-15 16,9 3-1-16,11-8-17 15,0-6-12-15,11-14-60 0,2-8-139 16</inkml:trace>
  <inkml:trace contextRef="#ctx0" brushRef="#br0" timeOffset="89974.9271">1659 15444 1230 0,'-2'3'319'0,"0"4"-84"16,2-8-78-16,0 0-23 16,0 0-26-16,10-19-20 15,47-49-34-15,-30 22-14 16,7-19-19-16,-1-2-6 15,-5-7-5-15,-7 6-1 0,-10 9-1 16,-6 6 1-16,-6 17 3 16,-4 8 9-16,-4 23 9 15,2 10 5-15,2 22 4 16,4 12-5-16,11 15-9 16,10 13-7-16,15 12-8 15,1 5-5-15,7 0 0 16,-8-10-1-16,-6-16-1 15,0-16-4-15,-12-13-21 16,3-10-19-16,-9-18-59 16,-8-1-40-16</inkml:trace>
  <inkml:trace contextRef="#ctx0" brushRef="#br0" timeOffset="90141.5612">1800 15250 1307 0,'3'5'282'0,"8"1"-51"16,19-2-87-16,9-2-33 16,16-2-44-16,-2-1-23 15,-2-1-21-15,-7 2-33 16,-20 0-124-16,-4 0-132 16</inkml:trace>
  <inkml:trace contextRef="#ctx0" brushRef="#br0" timeOffset="90275.4577">1740 15216 1504 0,'-6'-4'244'0,"-4"3"-99"15,4 1-49-15,12 7-56 16,8 2-14-16,10-1-77 16,11 3-79-16</inkml:trace>
  <inkml:trace contextRef="#ctx0" brushRef="#br0" timeOffset="90588.8951">2289 15376 1484 0,'4'4'279'0,"11"6"-11"0,5-2-70 15,8-5-80 1,5-3-32-16,-2-6-48 0,-2-3-8 15,-9-7-13-15,-3-2-1 16,-14-4-2-16,-3 2-2 16,-15 3-3-16,-9-2-3 15,-7 9-3-15,-6 2-3 16,6 8-3-16,5 7-2 16,7 11-3-16,6 5 1 0,10 12 3 15,1 4 3-15,6 0 1 16,2 4 1-16,3-2 3 15,4 0-13-15,4-2-86 16,3-9-82-16</inkml:trace>
  <inkml:trace contextRef="#ctx0" brushRef="#br0" timeOffset="90862.5596">2877 15301 1507 0,'-14'16'307'16,"-10"14"-14"-16,-10 3-121 15,-3 1-41-15,0-9-68 0,6-5-23 16,5-13-25-16,3-8-8 16,8-9-12-16,2-5-4 15,7-3-4-15,3 1 2 16,4-1 4-16,5 5 6 15,6 7 10-15,8 6 11 16,10 14 20-16,3 7 6 16,3 7-8-16,2-2 3 15,0-5 305-15</inkml:trace>
  <inkml:trace contextRef="#ctx0" brushRef="#br0" timeOffset="91491.3283">4019 15765 1202 0,'0'-1'342'0,"-6"1"-67"16,0 13-66-16,-11 22-75 15,-4 14 1-15,-12 20-36 16,-3 7-21-16,0 6-33 15,0-4-14-15,7-9-17 16,5-11-6-16,13-16-30 16,5-12-24-16,6-19-89 15,0-9-66-15</inkml:trace>
  <inkml:trace contextRef="#ctx0" brushRef="#br0" timeOffset="91871.8389">4034 15778 1517 0,'-10'8'272'0,"-4"7"-78"15,8 8-89-15,-3 6-10 16,15 8-24-16,10 2-12 15,9 6-18-15,12 1-6 16,9 2-20-16,-3-2-4 16,4-4-2-16,-3 0-1 0,-9-10 1 15,-3-3-1-15,-17-3 26 16,-7-1 10-16,-15-1 12 16,-11 0 10-16,-12-3-18 15,-11-4-9-15,-13-5-8 16,-4-3-6-16,-5-11-9 15,4-4-5-15,11-6-5 16,3-4-3-16,10 0-4 16,6 0-13-16,10 4-53 15,8 5-43-15,15 9-4 16</inkml:trace>
  <inkml:trace contextRef="#ctx0" brushRef="#br0" timeOffset="92575.1191">4448 15869 907 0,'2'-10'428'0,"12"-14"-236"16,1-3-59-16,13 8-16 16,2 5 2-16,1 16-23 15,0 13-11-15,-4 24 0 16,-7 13-6-16,-9 17-25 15,-7 4-14-15,-6 1-22 0,2-6-6 16,4-14-7-16,2-7 4 16,7-16 0-16,0-8 3 15,4-12 2-15,3-9 3 16,0-15 0-16,5-7-1 16,-2-14-6-16,0-5-5 15,0-11-10-15,0 1-5 16,-6-5-2-16,3 3 3 0,-8 6 8 15,-6 0 1-15,-2 13 4 16,-8 7 6-16,-7 14 16 16,3 9 9-16,-2 9 19 15,3 6 6-15,4 16-9 16,1 6-5-16,2 10-10 16,4 3-6-16,8 10-5 15,1 2-5-15,2-4-7 16,-4-3-2-16,1-18-54 15,0-7-52-15,3-15 129 16</inkml:trace>
  <inkml:trace contextRef="#ctx0" brushRef="#br0" timeOffset="92995.045">5074 16390 1273 0,'4'6'285'16,"4"7"-62"-16,4-2-65 15,11-1-57-15,2-6-4 16,2-5-26-16,-3-6-11 15,-2 0-19-15,-3-3-9 0,-7-2-10 16,-3 2-4-16,-9-5-5 16,-3 2-1-16,-11-1-4 15,-2 2-1-15,-7 1-4 16,-2 3 0-16,-3 8-4 16,3 3-1-16,3 12-3 15,0 4-2-15,6 10 0 16,6 4 4-16,8 2 14 15,7 0 11-15,15-3 27 16,4-3 5-16,13-11 7 16,5-4-5-16,9-12-13 15,0-4-18-15,-3-7-577 16</inkml:trace>
  <inkml:trace contextRef="#ctx0" brushRef="#br0" timeOffset="95945.272">5706 16033 1462 0,'18'1'241'0,"16"1"-63"15,14-2-86-15,6 2-18 16,2-2-44-16,-6 2-6 15,-10 0-85-15</inkml:trace>
  <inkml:trace contextRef="#ctx0" brushRef="#br0" timeOffset="96209.8084">5749 16159 1532 0,'21'2'297'16,"17"0"-60"-16,12 5-105 15,4 0-27-15,-3-2-45 16,-4 2-51-16</inkml:trace>
  <inkml:trace contextRef="#ctx0" brushRef="#br0" timeOffset="97001.2129">6460 15940 1328 0,'0'-3'233'16,"4"-7"-95"-16,3-6-4 15,13-14-3-15,8-6-12 16,15-2-17-16,7 0-9 16,7 11-24-16,0 16-14 15,-13 17-4-15,-8 19 4 16,-21 27 2-16,-12 8 4 0,-9 18-21 16,-3 3-15-16,5-4-14 15,4-6-3-15,13-17-1 16,7-9 0-16,7-19 1 15,-2-5 2-15,-1-20-1 16,6-9 1 0,2-20-14-16,3-12-12 0,0-18-22 15,-8-3-9-15,-8-11-6 16,-1 4 9-16,-5 4 20 16,-4 10 7-16,-4 19 19 15,-5 9 8-15,-3 20 19 16,-2 8 13-16,1 20 15 15,-1 12 0-15,3 12-10 16,-1 9-10-16,0 11-16 16,3 3-6-16,3 5-9 15,7-5-15-15,0-16-68 0,8-15-45 16</inkml:trace>
  <inkml:trace contextRef="#ctx0" brushRef="#br0" timeOffset="97575.6256">7275 16397 1422 0,'2'5'235'0,"6"8"-51"0,5-1-31 16,11-1-63-16,-1-4-15 15,4-7-33-15,0-2-8 16,-6-7-9-16,-2-2-4 15,-11-7-6-15,-6-1-1 16,-8 0-3-16,-4 2-2 0,-6 3-3 16,-7 4-2-16,-2 10-2 15,1 6 2-15,1 12 4 16,6 10 3-16,5 4 7 16,7 3 6-16,14-2 7 15,10 3 1-15,13-10-7 16,6-2-7-16,4-10 0 15,0-11-28-15,-1-6 385 16</inkml:trace>
  <inkml:trace contextRef="#ctx0" brushRef="#br0" timeOffset="98200.1449">7386 15599 1507 0,'5'0'238'15,"15"4"-127"-15,2-2-28 16,8 1-46-16,1 0-16 0,1-2-52 15,1-3-56-15</inkml:trace>
  <inkml:trace contextRef="#ctx0" brushRef="#br0" timeOffset="98365.9408">7462 15604 1018 0,'-4'7'413'0,"2"11"-239"15,0 1-4-15,2 4-28 16,3 2-22-16,2-2-51 16,3-1-17-16,1-3-29 15,0-7-33-15</inkml:trace>
  <inkml:trace contextRef="#ctx0" brushRef="#br0" timeOffset="99084.3382">7765 15565 1264 0,'-9'0'266'0,"-10"0"-137"16,2 6-17-16,7 3-41 16,-1 1-16-16,10 6-29 15,4-1-3-15,11 3-9 16,5-3-6-16,4-8-3 16,2-2-1-16,-4-6-3 15,-6-2-4-15,-7-2-13 16,-8-1-10-16,-10 1-4 15,-4 1 4-15,-12 4 13 16,-2 1 11-16,-2 2 14 16,1 1 2-16,6 0 5 15,7 0 0-15,14 7 3 16,6 0 1-16,13 8-3 16,4 1-2-16,8-1-10 15,1-1-4-15,4-6-12 0,-3-4-21 16,-6-5-85-16,-5-5-29 15,-6-6-17-15,-7-2 12 16,-9-9 15-16,2-2 75 16,-4-7 197-16,2-5-21 15,3-2 15-15,-1-2 16 16,6 1-5-16,1 5-9 16,6 10-29-16,4 9-3 0,-4 15-26 15,5 4-9 1,-1 15-13-16,-3 1-3 0,1 9-14 15,-3 8-3-15,2 1-17 16,-1-2-7-16,1-6-2 16,-1-7 0-16,-3-13 1 15,-4-6 0-15,-6-10-1 16,-1-4-2-16,-10-6-6 16,-2 1-2-16,-8 4-6 15,-3 0-1-15,-5 10 1 16,2 7 1-16,1 9 0 15,3 6 3-15,12-1-60 16,1-4 16-16</inkml:trace>
  <inkml:trace contextRef="#ctx0" brushRef="#br0" timeOffset="102464.3587">8196 16210 1204 0,'6'3'331'0,"17"6"-70"16,13 1-102-16,17 0-63 15,10 0-20-15,9-4-40 16,-2 0 10-16</inkml:trace>
  <inkml:trace contextRef="#ctx0" brushRef="#br0" timeOffset="103078.5466">8826 15802 1576 0,'11'-10'277'0,"21"-13"-142"15,9 7-24-15,7 12-8 16,3 8-13-16,-7 20-24 15,-9 14 2-15,-17 20-10 16,-11 13-6-16,-11 9-14 16,-3 2-12-16,4-9-15 15,5-10-3-15,11-17-2 16,4-9-2-16,6-20 0 16,5-9-1-16,2-22-4 15,1-14-4-15,2-18-7 16,-5-10-4-16,-5-9-3 15,-3-3-1-15,-11 1-7 16,4 3 4-16,-11 4 5 16,0 8 3-16,-2 15 15 15,0 11 0-15,0 21 18 0,-6 8 11 16,5 24 24-16,-9 10 12 16,4 23 4-16,6 8-4 15,-2 9-9-15,3 6-11 16,7-9-18-16,-1-6-16 15,8-19-77-15,7-16-25 16</inkml:trace>
  <inkml:trace contextRef="#ctx0" brushRef="#br0" timeOffset="103726.1145">9576 16396 1397 0,'0'6'244'0,"4"2"-26"15,5 0-33-15,14-2-46 16,3-5-17-16,9-1-50 15,-1-5-16-15,0-4-23 16,-8 0-10-16,-11-5-9 16,-8-1-1-16,-9 0-2 15,-7-2-3-15,-11 8-4 16,-5 2-2-16,-13 10-2 16,-3 6 0-16,6 9-3 15,6 7 0-15,10 1-1 16,8 4 0-16,12 3-1 0,8-1 2 15,19-2 2-15,5-2 1 16,14-12 6-16,6-7-31 16,-2-11 106-16</inkml:trace>
  <inkml:trace contextRef="#ctx0" brushRef="#br0" timeOffset="104244.4984">9921 15598 1488 0,'0'7'242'0,"-7"14"-90"0,-4 3-13 16,-8 2-45-16,-2 4-15 15,-4-9-41-15,2-4-9 16,3-15-16-16,-4-8-1 16,7-15-5-16,0-5-4 0,12-4-3 15,5 1-1-15,12 7 1 16,5 5 2-16,6 12 18 15,1 8 10-15,0 15 11 16,3 10-1-16,-3 11-12 16,2 0-4-16,1-4-64 15,0-8-55-15</inkml:trace>
  <inkml:trace contextRef="#ctx0" brushRef="#br0" timeOffset="104545.8511">10036 15708 1544 0,'1'7'265'0,"6"3"-113"15,6 1-42-15,8-10-40 16,2-1-7-16,0-5-16 16,-1-5-6-16,-5-3-8 15,-4-3-7-15,-9-3-10 0,-4 0-2 16,-11-2-4-16,-7 1-1 15,-5 9-6-15,3 4-2 16,1 10 2-16,3 10 2 16,3 13 4-16,4 5 1 15,3 8-4-15,3 3-3 16,4 2-2-16,4 0-1 16,5-5 4-16,3-4-17 0,0-12-68 15,1-7-48 1</inkml:trace>
  <inkml:trace contextRef="#ctx0" brushRef="#br0" timeOffset="104756.7417">10196 15597 1547 0,'5'4'362'15,"5"1"39"-15,5 13-231 16,6 6-22-16,4 4-50 15,0 0-30-15,0 4-35 16,4 2-10-16,-3 4-11 16,1-1-18-16,-5-7-51 15,-7-8-42-15,-4-16-80 0,-3-5-70 16</inkml:trace>
  <inkml:trace contextRef="#ctx0" brushRef="#br0" timeOffset="104882.4464">10461 15606 1566 0,'-8'0'373'16,"-14"8"-17"-16,-2 10-71 16,-7 21-111-16,-3 5-54 15,1 12-74-15,-1 0-28 16,8-2 15-16</inkml:trace>
  <inkml:trace contextRef="#ctx0" brushRef="#br0" timeOffset="109589.472">10941 16004 1546 0,'8'2'284'15,"5"0"-92"-15,19-2-93 16,11 0-12-16,12-2-41 15,7 1-17-15,-6-1-49 16,-7-4-58-16</inkml:trace>
  <inkml:trace contextRef="#ctx0" brushRef="#br0" timeOffset="109795.1896">10994 16126 1593 0,'6'3'319'16,"13"2"-111"-16,18 0-44 16,21-3-60-16,8-2-28 15,-3-7-49-15,-4 0-44 0</inkml:trace>
  <inkml:trace contextRef="#ctx0" brushRef="#br0" timeOffset="110728.9231">11750 15852 1394 0,'8'-16'210'0,"13"-22"-80"16,6-4-10-16,6 2 1 15,2 5-8-15,2 16-15 16,-3 7-12-16,-2 20-26 16,-6 11-3-16,-12 16-1 15,-6 15-2-15,-9 15-12 16,-3 1-10-16,3 2-17 0,6-6-6 16,10-13-2-16,4-5 0 15,12-19-1-15,3-6 0 16,3-19 2-16,2-8 2 15,-7-14 2-15,-1-9 0 16,-5-9 3-16,-7-6-23 16,-2-7-8-16,-3-3-5 15,-3-6-8-15,-2 2 21 16,-4 9 9-16,-5 13-11 0,-6 32 4 16,-6 15 13-16,-3 31 16 15,1 11 25-15,2 19 10 16,4 1-7-16,7 9-16 15,2-3-5-15,9-8-13 16,8-9-4-16,14-23-66 16,5-15-50-16</inkml:trace>
  <inkml:trace contextRef="#ctx0" brushRef="#br0" timeOffset="110983.2477">12515 16089 1652 0,'5'3'335'0,"15"-1"-199"0,9-3-36 16,12 0-36-16,4-2-21 15,-7 3-31-15,-3 3-4 16,-17-2-28-16,-1 0-36 16,-14-3-125-16,-3-5-62 15</inkml:trace>
  <inkml:trace contextRef="#ctx0" brushRef="#br0" timeOffset="111109.1459">12657 16089 1072 0,'-5'7'413'15,"-1"4"-212"-15,4 6-17 16,3 3-4-16,4 6-52 15,4 5-18-15,-2 2-53 16,2-2-17-16,1-4-25 16,-9-5-39-16,13-8-376 15</inkml:trace>
  <inkml:trace contextRef="#ctx0" brushRef="#br0" timeOffset="111957.7298">12700 16136 809 0,'6'1'477'0,"2"0"-237"15,9 1-101-15,-2-5-25 16,6-1-11-16,7-4-37 16,-6 0-18-16,-1-2-25 15,-5-3-7-15,-7 0-6 16,-4 0 0-16,-14-1-2 15,-6 3-1-15,-9 8 9 16,-5 1 5-16,2 12 9 16,-8 3 4-16,4 10 0 15,9 5 2-15,9 7 25 16,12 4 9-16,8 0 8 16,7 1 1-16,9-7-18 15,5-5-7-15,9-11-19 16,-2-7-6-16,2-13-10 15,0-7-10-15,-3-7-61 16,-3-3-26-16</inkml:trace>
  <inkml:trace contextRef="#ctx0" brushRef="#br0" timeOffset="112496.0778">12572 15398 1446 0,'3'2'217'0,"4"-1"-73"0,4 4-21 15,16-4-49-15,5 0-19 16,4-1-29-16,3-1-9 16,-8-1-9-16,-9-1 2 15,-11 1-42-15,-6-3-21 16,-12 0-29-16,0 1-7 16,-5 2 33-16,-3 1 27 15,-3 5 24-15,-1 2 14 16,2 9 23-16,6 4 16 0,6 4 11 15,3 2-4-15,3 1-19 16,7 4-9-16,6-3-12 16,3-2-6-16,4-5-29 15,-2-7-37-15</inkml:trace>
  <inkml:trace contextRef="#ctx0" brushRef="#br0" timeOffset="113293.3755">12965 15395 1118 0,'-10'0'365'0,"-15"0"-178"16,3 4-53-16,3 5-58 16,3 3-24-16,9 1-32 15,6 4-6-15,12-4-7 16,4-1 1-16,8-6-2 15,3-5 2-15,-1-5-3 16,-3 1 0-16,-8-1-5 16,-7-2-8-16,-10 3-2 15,-7 0-2-15,-10 5 5 16,-4 6 5-16,-1 3 4 16,3 2 3-16,11 4 0 15,5-1-2-15,8 0-1 16,5-1-2-16,6-8-4 0,3 0-23 15,-1-14-58 1,-7 3-20-16,0 2-22 16,26-15 36-16,-2-12 64 0,1-7 46 15,-12 5 78-15,1 0 37 0,-1 3 29 16,0 6-4-16,-3 15-28 16,-3 7-17-1,1 18-31-15,-3 7-15 0,-3 7-19 16,5 3-6-16,-8-2-17 15,2-2-8-15,-1-7-8 16,-2-6-1-16,-4-8-12 16,0-6-14-16,-4-7-15 15,-4 0-6-15,-7-2 12 16,-4-2 9-16,-11 4 10 16,-3 6 3-16,-1 9-1 15,2 8 17-15,9 5-32 16</inkml:trace>
  <inkml:trace contextRef="#ctx0" brushRef="#br0" timeOffset="113619.6118">13523 15942 1652 0,'10'-1'393'0,"19"1"-103"16,10 1-124-16,14 2-75 16,6-3-27-16,1-1-38 15,-3-1-43-15</inkml:trace>
  <inkml:trace contextRef="#ctx0" brushRef="#br0" timeOffset="114128.7816">14574 15609 1413 0,'-28'-7'255'16,"-21"-4"-24"-16,-7 15-98 15,2 11-17-15,7 17-35 16,4 6-19-16,18 14-26 16,9 6-10-16,22 10-3 15,14 0 6-15,23-5 12 16,9-8 2-16,19-23-2 16,7-13-8-16,1-22-6 15,-2-15-2-15,-12-20-1 16,-10-7 2-16,-19-15-2 15,-13-5 0-15,-28-1-11 16,-13 6-5-16,-20 13-10 16,-6 15-6-16,-5 17-29 15,5 10-32-15,3 13-95 0,5 2-86 16</inkml:trace>
  <inkml:trace contextRef="#ctx0" brushRef="#br0" timeOffset="114323.4137">14696 15699 1311 0,'0'-6'306'0,"0"-5"-20"0,-7 14-55 16,-9 3-6-16,-9 17-62 16,-11 7-21-16,-15 17-55 15,-2 6-27-15,2-2-33 16,11 0-8-16,18-14-16 15,9-7 22-15</inkml:trace>
  <inkml:trace contextRef="#ctx0" brushRef="#br0" timeOffset="119112.9619">15411 15817 1600 0,'9'3'309'0,"19"0"-175"15,10-1-22-15,12-2-51 16,-1-2-23-16,-1-6-82 16,-3 0-75-16</inkml:trace>
  <inkml:trace contextRef="#ctx0" brushRef="#br0" timeOffset="119343.3293">15459 15952 1472 0,'16'7'291'0,"11"2"0"16,11-2-104-16,7-1-27 15,-1-7-69-15,1 1-29 16,-5-4-76-16,-8-5-32 16</inkml:trace>
  <inkml:trace contextRef="#ctx0" brushRef="#br0" timeOffset="125932.0171">16598 15884 987 0,'4'-3'405'0,"9"-1"-240"16,-2-1-42-16,-8-5-26 0,2-1-2 16,-6-8-17-16,-3 2-6 15,-6-5-5-15,-7 0 4 16,-8 3-9-16,-8-2-8 16,-4 6-22-16,1 2-10 15,-1 9-18-15,6 6-4 16,8 12-7-16,6 9-2 15,11 11 2-15,6 3-1 16,11 5 5-16,6 2 0 0,11-9 3 16,5-2 0-1,6-17-1-15,-2-8-6 0,-5-13-13 16,-6-6-1-16,-7-9 1 16,-3-2 4-16,-7-2 13 15,-3 0 4-15,-6 5 8 16,-1 4 9-16,-4 8 14 15,0 7 6-15,-3 13 6 16,4 6-2-16,1 13-7 16,3 5-2-16,0 7-7 15,0 3-5-15,3 6 5 16,-5 0 3-16,3-1 2 16,3-6-3-16,-3-10-8 15,0-9-7-15,1-14-19 16,4-8-38-16,-4-10-123 15</inkml:trace>
  <inkml:trace contextRef="#ctx0" brushRef="#br0" timeOffset="126480.7904">16761 16199 1451 0,'-3'-2'225'0,"2"-2"-77"16,2 0-7-16,-1 2-46 15,0 1-19-15,22-3-28 16,35-4-12-16,-23 8-19 16,2 0-7-16,-6 4-5 15,-7 3 1-15,-17 6 1 0,-7 2 2 16,-16 2 2-16,-5 3 1 15,-4-6-2-15,1-2-1 16,8-6-2-16,2-6 0 16,12 0-6-16,8-1-1 15,10-1-2-15,6 4-2 16,6 4 2-16,1 4 1 16,-3 8 1-16,-4 4 3 15,-14 6 13-15,-10 0 15 16,-17-1 22-16,-8-2 6 0,-7-14-7 15,-2-6-8-15,2-12-24 16,6-5-4-16,10-3-61 16,5 3-41-16</inkml:trace>
  <inkml:trace contextRef="#ctx0" brushRef="#br0" timeOffset="127098.2327">17531 15530 1501 0,'2'4'256'0,"-5"8"-77"15,-2 9-30-15,-8 14-3 16,-7 4-27-16,-6 13-42 16,-6 8-11-16,-3 6-42 15,2-1-8-15,6-6-8 0,8-12-2 16,10-19-3-16,3-14-15 15,12-20-53-15,3-9-25 16,8-16-54-16,3-4-27 16,-1-6-102-16</inkml:trace>
  <inkml:trace contextRef="#ctx0" brushRef="#br0" timeOffset="127395.654">17503 15581 1380 0,'-3'-2'258'0,"-2"-2"-28"0,-1 5-89 15,5-1-29-15,0 0-43 16,1 6-21-16,7 17-19 16,31 34-4-16,-5-20-10 15,10 0-2-15,4 9-4 16,-1-1 0-16,-1 1 0 16,-5-4 0-16,-15-12 1 15,-5-3 0-15,-17-9-2 16,-8-3 15-16,-13 5 17 15,-7-3 2-15,-16-4 12 16,-5 2-8-16,-13-14-10 16,3 0-5-16,2-1-14 15,1-7-12-15,12 0-45 16,4-4-28-16,17-4-71 16,8 1-49-16</inkml:trace>
  <inkml:trace contextRef="#ctx0" brushRef="#br0" timeOffset="128023.1016">17881 15534 1441 0,'4'-6'219'0,"3"-7"-70"0,2 10-3 16,6 14-42-16,3 12-7 15,4 19-20-15,-2 8-1 16,1 12 2-16,-8 3-9 15,0 8-23-15,6-3-10 16,-1-13-19-16,2-14-1 16,-1-20-1-16,-1-12 3 0,-4-7 15 15,0-6 5-15,1-7 13 16,-1-2 3-16,0-12-9 16,4-2-4-16,5-16-14 15,3-10-7-15,11-10-10 16,-2-5-5-16,4 6 0 15,-8 11 3-15,-13 13 13 16,-5 11 11-16,-13 14 4 16,-6 6-1-16,-3 6-16 15,-4 3-10-15,6 4-7 16,1-4-20-16,6 1-73 16,2 1-39-16</inkml:trace>
  <inkml:trace contextRef="#ctx0" brushRef="#br0" timeOffset="135028.3128">18859 15785 1588 0,'7'4'284'0,"15"5"-156"16,7 0-28-16,14 1-14 15,6 1-23-15,5-3-36 16,1 1-9-16,0-3-80 16,-6 1-76-16</inkml:trace>
  <inkml:trace contextRef="#ctx0" brushRef="#br0" timeOffset="135206.2882">18930 15993 1472 0,'2'8'244'0,"6"7"-59"0,10-4-29 16,18-2-44-16,9-3-29 15,15-4-52-15,2-2-43 16</inkml:trace>
  <inkml:trace contextRef="#ctx0" brushRef="#br0" timeOffset="135789.8622">19968 15804 1458 0,'-1'-7'214'0,"-4"-8"-92"16,2 0-18-16,-8-5-34 16,-2 0-16-16,-10 1-17 15,-7 0-7-15,-6 12-14 0,-1 5-6 16,3 11-11-16,6 6-6 15,10 8 1-15,7 4 0 16,12-1 1-16,9 2 1 16,11-7 3-16,8-3 1 15,8-8 3-15,2-7 0 16,-3-6-1-16,3-10 1 0,-13-4 0 16,-1-4 1-16,-9-1 0 15,-12 2 2-15,-6 9 5 16,-5 7 21-16,-2 14 44 15,-1 9 14-15,0 17 16 16,1 10-16-16,2 13-34 16,8 7-12-16,5 3-18 15,3-5-5-15,3-6-7 16,-4-10 2-16,0-10 2 16,-3-8-24-16,-1-12-90 15,3-10-278-15</inkml:trace>
  <inkml:trace contextRef="#ctx0" brushRef="#br0" timeOffset="136226.4487">20148 16107 1293 0,'7'-7'290'15,"4"0"-75"-15,4 3-71 16,4 0-25-16,6 7-46 15,-1 2-13-15,-3 2-22 16,-6 4-11-16,-20 0-14 16,-6 3-2-16,-9-3 0 15,-3-2-3-15,9-1-2 16,8-3-3-16,9-2-3 16,10 1-3-16,10-2 0 15,3 5 0-15,3 7-2 16,-5 4 5-16,-15 9 41 15,-11 2 20-15,-25 0 21 16,-10 1 0-16,-11-12-26 0,2-8-44 16,15-13-117-1</inkml:trace>
  <inkml:trace contextRef="#ctx0" brushRef="#br0" timeOffset="136718.7648">20988 15063 1509 0,'-22'15'256'0,"-17"10"-99"16,-7 26-68-16,-2 22-9 16,6 37-7-16,11 12-10 15,26 7 5-15,17 1 9 16,25-19-14-16,7-11 5 15,6-23-12-15,-1-21-34 16,-2-29-99-16,0-13 160 16</inkml:trace>
  <inkml:trace contextRef="#ctx0" brushRef="#br0" timeOffset="137290.0063">21250 15335 1546 0,'0'-2'271'16,"5"2"-112"-16,2 12-45 15,3 14-27-15,5 11-11 16,4 18-13-16,7 5-1 0,4 8-15 16,-4-1-11-16,-3-4-15 15,-5-5-3-15,-8-13-3 16,2-8 1-16,-2-16 6 16,5-12 10-16,-5-12 7 15,4-9-1-15,0-13-6 16,0-4-10-16,7-10-6 15,-2-6-4-15,2-4-2 16,-4-6-2-16,-2-4-2 16,-1-2-1-16,-4-1-1 15,-1 5 0-15,-7 12 2 16,-2 12-1-16,-2 13-3 16,-2 8-2-16,3 8-24 15,1 4-49-15,1 8-280 16</inkml:trace>
  <inkml:trace contextRef="#ctx0" brushRef="#br0" timeOffset="137930.9823">21758 15757 1417 0,'-1'-1'233'0,"0"2"-67"15,0 9-3-15,0 9-56 16,1 9-10-16,-1 16-13 16,0 5-7-16,1 9-4 15,1-3-10-15,2-11-21 16,1-7-4-16,0-15-18 16,0-8 0-16,-2-9-40 15,-1-2-45-15,-2-12-110 16,-6-5-125-16</inkml:trace>
  <inkml:trace contextRef="#ctx0" brushRef="#br0" timeOffset="138231.0718">21696 15753 1389 0,'17'-3'249'0,"13"-2"-51"16,8 5-60-16,6 2-33 0,-7 7-36 15,-6 2-10-15,-18 8 13 16,-13 2 10-16,-14 2 10 15,-8 1 1-15,-9-3-26 16,-2-1-16-16,2-10-41 16,5-5-62-16</inkml:trace>
  <inkml:trace contextRef="#ctx0" brushRef="#br0" timeOffset="138650.2808">22022 15657 1325 0,'2'0'255'0,"2"0"-72"15,5 0 1-15,12 0-32 16,8 1-9-16,18-1-34 16,11 0-14-16,4 0-34 15,3-1-13-15,-18 0-21 16,-7-1-6-16,-18-2-43 16,-11 2-34-16</inkml:trace>
  <inkml:trace contextRef="#ctx0" brushRef="#br0" timeOffset="139306.652">22595 15214 1360 0,'2'-1'235'0,"0"1"-70"16,1 3-21-16,-3-3-36 0,7 13-21 16,38 67-5-16,-10-17-1 15,10 22-20-15,-6 2-9 16,-3-4-27-16,-4-7-7 16,-12-19-2-16,-2-10 1 15,-3-19 0-15,-7-8 4 16,0-15 12-16,4-7 2 15,-7-14 4-15,6-10-6 16,0-14-14-16,-3-10-1 16,5-12-7-16,1-5-2 0,3-11-3 15,4 1-4-15,-1 9 4 16,-8 8 3-16,-6 23 0 16,-5 11 0-16,-5 16-6 15,-1 6-3-15,-1 10-74 16,3 3-24-16</inkml:trace>
  <inkml:trace contextRef="#ctx0" brushRef="#br0" timeOffset="139953.4661">23387 15707 1390 0,'2'1'227'0,"-6"5"-55"15,2 4-23-15,-10 7-31 16,-4 2-3-16,-3 3-25 15,-11-2-14-15,2-3-27 16,0-5-14-16,4-10-16 16,6-6-3-16,3-13-4 15,4-4-3-15,10-5-10 16,5 1-4-16,7 4-4 16,6 3-1-16,2 9 1 15,2 5 0-15,2 8 1 16,-5 3 0-16,3 9 3 15,-2 3 2-15,-6 6 3 16,1 3 0-16,8 0 2 16,1-3 0-16,14-10 3 0,7-4 0 15,-6-12 2-15,0-9 1 16,-13-10 3-16,-8-2 1 16,-16-7-1-16,-4 0 0 15,-18 6-2-15,-5 2-4 16,-8 9-1-16,0 4-3 15,6 9-60-15,4 3 200 16</inkml:trace>
  <inkml:trace contextRef="#ctx0" brushRef="#br0" timeOffset="140370.2536">23807 15015 1572 0,'19'30'247'16,"17"45"-161"-16,5 15 0 15,-16 32 26-15,-13 9 12 16,-28 18-7-16,-14 15-25 15,-11-21-37-15,2-13-9 0,8-38-19 16,0-34 7-16,-3-29-5 16,2-10 1-16,0-17-73 15,1-5-21-15</inkml:trace>
  <inkml:trace contextRef="#ctx0" brushRef="#br0" timeOffset="144662.0878">23340 14819 1596 0,'-7'22'302'0,"-10"40"-162"16,-8 20-31-16,-16 45-30 16,-9 26-31-16,-23 29-35 15,-6 19-2-15,-6-4-3 16,-2-10-9-16,8-30-21 16,8-25-34-16,19-40-95 15,14-24 8-15</inkml:trace>
  <inkml:trace contextRef="#ctx0" brushRef="#br0" timeOffset="145081.2715">23242 14910 1379 0,'2'0'220'16,"5"-1"-101"-16,8-11-53 15,6-3-9-15,6-11-35 16,0-4-4-16,-1 3 15 16,-4 0 9-16,-6 12 20 15,-8 5 5-15,-2 14 1 16,-4 12-3-16,-2 16-26 15,1 11-13-15,5 8-29 16,4-2-54-16</inkml:trace>
  <inkml:trace contextRef="#ctx0" brushRef="#br0" timeOffset="145426.7581">23615 14424 1321 0,'-7'13'227'16,"-8"10"-113"-16,9 11-52 15,4-1 0-15,5 2-8 16,7-4-4-16,12-9-12 15,8-5-1-15,9-13-3 16,1-8 6-16,-8-15 6 16,-2-7 5-16,-17-11 18 15,-8-1 6-15,-9-1 0 16,-14-1-7-16,-12 11-32 16,-5 4-18-16,-9 19-27 15,4 6-28-15,10 15-74 16,5 4-97-16</inkml:trace>
  <inkml:trace contextRef="#ctx0" brushRef="#br0" timeOffset="145598.2801">23770 14455 1394 0,'-1'-5'268'16,"-5"4"9"-16,-2 6-47 15,-7 15-74-15,-1 10-37 16,-4 9-61-16,0 6-21 0,-1 6-525 16</inkml:trace>
  <inkml:trace contextRef="#ctx0" brushRef="#br0" timeOffset="149043.4645">5686 17335 1250 0,'0'2'302'0,"3"1"-71"16,6 4-25-16,18 1-61 15,9-2-1-15,15 0-59 16,4 0-23-16,-1-4-32 16,-4-2-15-16,-12-1-79 15,-2-5-72-15</inkml:trace>
  <inkml:trace contextRef="#ctx0" brushRef="#br0" timeOffset="149269.0764">5729 17465 1360 0,'0'3'250'16,"11"4"-12"-16,14-2-35 15,21-5-51-15,9 0-20 16,7-3-63-16,-1 5-35 16</inkml:trace>
  <inkml:trace contextRef="#ctx0" brushRef="#br0" timeOffset="150609.1281">6975 17306 738 0,'5'-10'501'0,"4"-10"-219"15,-2-1-118-15,-6-3-29 16,-2-2-1-16,-6 3-37 15,-5 1-9-15,-8 6-17 16,-4 8-10-16,-10 11-19 16,-2 7-9-16,-4 11-15 15,4 4-5-15,11 5-13 16,5-1-2-16,19 0-2 16,5-4-1-16,15-4 1 15,8-6 0-15,3-11 4 16,4-4 0-16,-6-13 4 15,-4-2 0-15,-5-9 2 16,-3 1 0-16,-10 0-1 0,-2 0 0 16,1 9-2-1,-6 3 0-15,-2 11 9 0,2 7 8 16,1 14 11-16,-1 5 3 16,4 12 1-16,-1 8-8 15,-2 10 7-15,1 1 6 16,-1 6-4-16,-1-7 2 15,-1-10-14-15,0-4-7 16,2-19-5-16,0-7-14 16,6-16-79-16,0-8-54 0</inkml:trace>
  <inkml:trace contextRef="#ctx0" brushRef="#br0" timeOffset="151041.5943">7125 17556 1440 0,'-2'0'254'0,"2"-1"-18"0,2 0-62 16,-2-1-58-16,6 1-26 16,24-3-33-16,42-6-10 15,-31 15-14-15,-5-1-10 16,-19 10-11-16,-9 4-1 16,-17 3 0-16,-10 2 0 15,-7-6-1-15,-5-2-1 16,8-9-7-16,6-5-5 15,14-4-9-15,6-1-2 16,14-1 1-16,4 3 3 0,11 2 5 16,-4 3 1-16,-3 12 6 15,-6 6 6-15,-23 8 8 16,-7 2 4-16,-20-3-2 16,-10-5-2-16,4-17-58 15,0-8-71-15</inkml:trace>
  <inkml:trace contextRef="#ctx0" brushRef="#br0" timeOffset="151624.2739">7561 16962 1540 0,'3'6'274'0,"11"11"-89"15,7 13-35-15,15 22-16 16,7 10-8-16,5 21-26 15,-9 3-10-15,-5-2-33 16,-9-12-23-16,-10-17-7 16,9-14 8-16,-17-21 10 15,5-8 3-15,-3-12-1 16,-6-5-8-16,10-15-11 16,-3-5-4-16,7-18-11 15,1-7-4-15,2-14-2 16,2-9-1-16,7-4-4 15,-2 2 2-15,-4 11-3 0,-4 13 2 16,-12 19 1-16,-1 6 1 16,-6 16 1-16,-6-3-17 15,3 12-79-15,0 4-47 16</inkml:trace>
  <inkml:trace contextRef="#ctx0" brushRef="#br0" timeOffset="152038.0197">8180 17466 1451 0,'-2'-1'286'16,"0"0"4"-16,0 6-92 0,1-5-19 15,0 2-60-15,-1 28-15 16,-3 43-32-16,1-22-10 16,2 3-26-16,2-5-8 15,-1-9-9-15,1-5-7 16,0-18-31-16,0-3-38 16,0-12-76-16,0-4-34 0,0-4-100 15</inkml:trace>
  <inkml:trace contextRef="#ctx0" brushRef="#br0" timeOffset="152343.2002">8144 17445 1179 0,'6'-4'357'0,"11"-9"-106"16,10 1-11-16,12 1-83 15,5 2-29-15,-4 9-40 16,-3 4-13-16,-12 12-6 16,-10 4 13-16,-8 5-6 15,-9 4 1-15,-13-3-18 0,-1-3-14 16,-10-5-14-16,0-4-7 15,-1-6-30-15,-1-8-23 16,-1 0-97-16,2-2-27 16</inkml:trace>
  <inkml:trace contextRef="#ctx0" brushRef="#br0" timeOffset="158843.2151">9078 17285 1393 0,'-3'2'270'16,"-2"3"-24"-16,14 4-62 15,11 0-8-15,21 3-63 16,11-2-32-16,7-2-41 15,0-2-13-15,-4-6-52 16,-5 0-58-16,-8-8-272 16</inkml:trace>
  <inkml:trace contextRef="#ctx0" brushRef="#br0" timeOffset="159093.2629">9158 17480 1463 0,'1'2'286'0,"3"2"1"15,23-3-97-15,10 2-24 16,15-3-57-16,5 1-28 15,-5 2-35-15,-6-1-14 16,-8 1-74-16,-5-1 71 16</inkml:trace>
  <inkml:trace contextRef="#ctx0" brushRef="#br0" timeOffset="160937.9609">10028 17107 1491 0,'1'-2'251'0,"5"-11"-68"15,7 3-44-15,13-4-54 16,11-1-16-16,16 9-39 15,-1 5-13-15,-3 6-9 16,-5 9-3-16,-20 1 0 16,-2 5-1-16,-17 5 1 15,-6-1 0-15,-12 2 1 16,-5-3 1-16,-4-8-3 16,0-4-3-16,9-11-6 15,5-2-3-15,12-7-2 16,6 0 2-16,7 5 11 15,8 0 6-15,2 15 10 16,0 8 9-16,-7 15 19 16,-3 7 11-16,-20 8 9 15,-8-2-2-15,-17-6-19 16,-4-6-11-16,-4-20-17 0,1-11-18 16,4-13-42-16,5-10-26 15,11-1-41-15,4 3-16 16,10 1-37-16,6 4-45 15</inkml:trace>
  <inkml:trace contextRef="#ctx0" brushRef="#br0" timeOffset="161179.6472">10640 17330 1699 0,'1'0'477'16,"-1"0"-115"-16,0 0-157 15,0 0-55-15,0-1-95 16,0 0-56-16</inkml:trace>
  <inkml:trace contextRef="#ctx0" brushRef="#br0" timeOffset="161662.3239">10853 17344 1436 0,'3'-8'232'16,"-1"-7"-69"-16,12-11-55 16,9-4-20-16,5-8-22 15,3-2-2-15,-6 2 4 16,-3 4 4-16,-8 14 9 15,-7 7 4-15,-6 17 7 16,-3 12 5-16,-4 12-19 16,1 13-12-16,4 11-22 15,1 5-9-15,6 6-17 0,-3-6-6 16,3-12-6-16,0-4 0 16,5-15-50-16,2-4-58 15,1-9-89-15</inkml:trace>
  <inkml:trace contextRef="#ctx0" brushRef="#br0" timeOffset="162017.0979">11440 17177 1436 0,'-11'-10'281'15,"-7"-6"16"-15,-5 1-99 16,-2 1-21-16,1 9-68 16,0 5-36-16,-2 8-45 15,5 11-14-15,5 11-17 16,5 6-2-16,6 12-1 16,5 2-1-16,7 2 4 15,2-5 2-15,14-11 1 16,5-12 1-16,11-20 6 15,5-11 1-15,3-22 4 16,-3-8 0-16,-16-11 4 16,-11 0 4-16,-24 3 9 0,-14 6 1 15,-18 13-7-15,-6 5-3 16,3 12-72-16,6 6 91 16</inkml:trace>
  <inkml:trace contextRef="#ctx0" brushRef="#br0" timeOffset="162439.1956">11444 16906 1431 0,'0'0'234'16,"5"2"-33"-16,7 0-27 16,13 4-43-16,8-3-23 15,14 2-59-15,2-1-17 16,5-4-47-16,-7 0-45 15</inkml:trace>
  <inkml:trace contextRef="#ctx0" brushRef="#br0" timeOffset="162811.9091">11980 16736 1543 0,'-8'-2'291'0,"-12"1"-85"15,-2 2-32-15,-2 9-70 0,3 4-23 16,2 11-44-16,1 5-7 15,11 7-15-15,2 6-5 16,10-3-3-16,8-5-1 16,12-10 2-16,7-5 1 15,3-13 4-15,3-8 2 16,-9-10 3-16,-7-7 10 16,-18-2 14-16,-10 3 3 15,-20 0-4-15,-6 6-10 16,-8 7-17-16,4 6-32 15</inkml:trace>
  <inkml:trace contextRef="#ctx0" brushRef="#br0" timeOffset="164249.0005">12232 17344 1617 0,'0'-1'396'16,"-3"-1"-94"-16,3 2-104 16,-1 0-29-16,0 0-81 15,1 0-22-15,0 0 246 16</inkml:trace>
  <inkml:trace contextRef="#ctx0" brushRef="#br0" timeOffset="164831.1808">12998 16775 1388 0,'-22'4'252'15,"-14"7"-40"-15,-11 24-41 16,0 16-16-16,4 25-49 16,8 13-36-16,18 17-33 15,12 2-11-15,26-2-10 16,11-9-3-16,17-23-1 15,2-18-10-15,4-21-78 16,0-13-23-16</inkml:trace>
  <inkml:trace contextRef="#ctx0" brushRef="#br0" timeOffset="165035.4809">13128 17268 1730 0,'14'1'382'0,"23"2"-241"16,12 2-40-16,16 1-43 16,5-1-11-16,1-1 43 15</inkml:trace>
  <inkml:trace contextRef="#ctx0" brushRef="#br0" timeOffset="165490.0191">13927 17047 1502 0,'-18'2'297'0,"-16"-2"-36"15,-4 9-88-15,3 10-27 16,3 9-65-16,9 9-26 0,7 8-27 16,4 0-9-16,15 6-10 15,11-1 0-15,21-9-1 16,3-7 1-16,12-20 1 16,-6-10 1-16,-7-15 4 15,-5-7 3-15,-19-11 6 16,-12-1 6-16,-22 2 8 15,-14 3-2-15,-14 9-7 16,-4 3-10-16,8 9-14 16,8 4-9-16,22 3-97 15,14 5-52-15</inkml:trace>
  <inkml:trace contextRef="#ctx0" brushRef="#br0" timeOffset="165648.1372">14101 17451 1739 0,'-1'-1'473'0,"-1"-3"-158"16,3 1-189-16,-1 2-76 16,0 0 205-16</inkml:trace>
  <inkml:trace contextRef="#ctx0" brushRef="#br0" timeOffset="166105.0415">14231 17037 1485 0,'-2'-6'275'16,"2"-5"-9"-16,13 3-133 16,6 0-9-16,18 7-48 15,4 5-25-15,0 2-34 0,-1 11-5 16,-18-1-8-16,-9 2 0 15,-25 7-5-15,-8-4-11 16,-9 1-13-16,0-4-4 16,8-11-6-16,10-4-2 15,14-5 10-15,12-4 1 16,15 6 10-16,4 2 12 16,4 13 9-16,-6 2 10 15,-10 10 22-15,-13 3 8 0,-23 7 18 16,-9 3-4-16,-19-5-14 15,-5-4-8-15,1-21-38 16,-1-8-48-16,18-12-135 16,10-5-291-16</inkml:trace>
  <inkml:trace contextRef="#ctx0" brushRef="#br0" timeOffset="166286.5549">14721 17270 1893 0,'1'0'507'0,"1"0"-346"16,-4 1-42-16,2-1-122 15,0 0-20-15</inkml:trace>
  <inkml:trace contextRef="#ctx0" brushRef="#br0" timeOffset="166716.9885">14943 17345 1383 0,'1'-1'260'16,"2"-4"-14"-16,12-6-101 15,7-7-20-15,9-11-47 16,6-5-22-16,2-3-25 16,-7-4 1-16,-8 4 2 15,-9 1-4-15,-14 7 2 16,1 7 6-16,-5 16 14 16,-1 9 8-16,0 17 4 0,-6 8-14 15,1 18-22-15,2 6-6 16,7 9-11-16,5 6-3 15,6-8-14-15,0-4-39 16,5-19-104-16,-1-11-71 16</inkml:trace>
  <inkml:trace contextRef="#ctx0" brushRef="#br0" timeOffset="167038.1214">15524 17126 1672 0,'-13'-2'381'0,"-20"-2"-179"15,1 5-43-15,-1 8-70 16,-2 6-35-16,10 7-35 16,2 3-9-16,13 10-8 15,7 5-1-15,13 7 1 16,7 1 0-16,12-7 2 15,9-8 1-15,9-23 5 16,5-10 6-16,-5-16 12 16,-7-9 9-16,-20-14 8 15,-12-3 4-15,-12-4-2 16,-8 2-9-16,-11 7-14 0,-5 4-9 16,-9 11-33-16,1 5-34 15,7 9 97-15</inkml:trace>
  <inkml:trace contextRef="#ctx0" brushRef="#br0" timeOffset="167561.5374">15652 16807 1458 0,'-3'-5'263'16,"3"-2"-27"-16,10-2-101 0,1-2-18 15,12 3-43-15,-2 0-18 16,5 5-28-16,2 3-9 16,-4 7-11-16,-3 1 0 15,-15 8 3-15,-6 1 2 16,-14 3 2-16,-3 2-2 15,-1-3-3-15,0-6-3 16,11-5-1-16,6-4-3 16,4-6-2-16,10 2 0 0,4 0-1 15,5 2-1-15,2 7 0 16,1 5-1-16,-10 3 8 16,-10 2 10-16,-13 1 14 15,-12 0 3-15,-15-4 4 16,-1-4-12-16,4-8 333 15</inkml:trace>
  <inkml:trace contextRef="#ctx0" brushRef="#br0" timeOffset="168088.7863">16101 16689 1692 0,'13'15'372'0,"20"32"-200"16,4 20-6-16,-3 28-12 15,-7 8-17-15,-27 8-42 16,-10 2-25-16,-20-8-42 16,-10-7-4-16,1-19-13 15,-1-15-3-15,1-25-7 16,3-9-10-16,4-20-37 15,-2-6-22-15,8-9-46 0,9-3-27 16,11-3 429 0</inkml:trace>
  <inkml:trace contextRef="#ctx0" brushRef="#br0" timeOffset="170664.8694">16725 17232 1086 0,'-3'-2'346'0,"0"-6"-211"0,6-4-21 15,8-3-11-15,6-6-3 16,9-2-29-16,4-2 1 16,2 3 1-16,0 7 8 15,-3 14-5-15,-5 10-13 16,-8 15-18-16,-3 10-3 15,-1 6-8-15,-1-2-5 16,6-6-10-16,11-11-1 0,2-21-6 16,0-8 1-1,-2-15 1-15,-14-4 2 0,-4-4-2 16,-7 5-2-16,-4 9-27 16,1 7-33-16,-10 13-100 15,3 2 169-15</inkml:trace>
  <inkml:trace contextRef="#ctx0" brushRef="#br0" timeOffset="170852.4074">16798 17429 1610 0,'26'-7'366'15,"21"-6"-119"-15,17 8-99 16,5 1-31-16,-8 5-57 0,-6 3-38 16,-12 2-520-16</inkml:trace>
  <inkml:trace contextRef="#ctx0" brushRef="#br0" timeOffset="172340.2773">17633 17340 1588 0,'12'0'327'0,"18"-1"-95"16,9 1-57-16,19 1-68 15,4 2-31-15,5-3-60 16,-7 0-54-16</inkml:trace>
  <inkml:trace contextRef="#ctx0" brushRef="#br0" timeOffset="172727.1151">18321 17216 1151 0,'0'-20'364'0,"1"-18"-121"16,6 4-80-16,4 4 1 15,0 5 6-15,-2 12-15 16,-3 16-35-16,-2 7-11 0,1 21-46 16,-1 6-14-16,1 15-16 15,0 8-2-15,-4 6-8 16,-1 3-2-16,2-11-6 15,-2-10-4-15,6-19-3 16,2-8-15-16,-1-18-78 16,-3-3 129-16</inkml:trace>
  <inkml:trace contextRef="#ctx0" brushRef="#br0" timeOffset="172908.7843">18580 17492 1491 0,'3'2'331'0,"7"0"79"16,-1 4-256-16,2-5-42 16,2-2-90-16,-1-3-27 15</inkml:trace>
  <inkml:trace contextRef="#ctx0" brushRef="#br0" timeOffset="173537.6414">19079 17216 1129 0,'2'-5'352'0,"3"-9"-174"0,-1-1-30 15,-4-3-33-15,-7-2-10 16,-8-4-14-16,-3 8 7 16,-7 3-8-16,2 6-15 15,-4 12-34-15,-1 2-12 16,3 9-24-16,2 4-5 15,8 2-4-15,8-1-1 16,12 0 0-16,8-2 1 16,10-7 2-16,4-2 1 0,1-12 1 15,-4-5 2 1,-4-4-1-16,-2-1 0 0,-10 2 0 16,2 3-1-16,-1 8 1 15,-3 5 0-15,5 11 4 16,1 8 4-16,3 6 3 15,2 4 3-15,-4 5-2 16,-8 0 1-16,-13-8 23 16,-5 1 14-16,-15-9 10 15,-7-6 3-15,-3-6-28 16,-2-7-13-16,0-8-18 16,7-9-32-16,12-3-78 15,12-8-51-15</inkml:trace>
  <inkml:trace contextRef="#ctx0" brushRef="#br0" timeOffset="173957.1104">19419 17316 1643 0,'-2'0'414'0,"-3"0"-81"16,3 2-124-16,2-2-108 0,0 0-37 15,0 0-119-15,0 0 374 16</inkml:trace>
  <inkml:trace contextRef="#ctx0" brushRef="#br0" timeOffset="174393.9078">19720 17392 1503 0,'5'-1'250'0,"6"-8"-73"16,3-4-46-16,7-10-27 15,1-5-14-15,-3-3-30 16,1 1-8-16,-5-1-8 16,-5 0-8-16,-2 1-13 15,-5 2-5-15,-4 9 1 16,-3 7 8-16,-4 13 14 15,1 12 8-15,-3 9-7 0,2 8-4 16,5 20-5-16,3 6-1 16,5 19-5-16,5 3-5 15,5-8-9-15,-4-13-4 16,-2-21-9-16,1-10-22 16,-4-17 318-16</inkml:trace>
  <inkml:trace contextRef="#ctx0" brushRef="#br0" timeOffset="175009.5949">20159 17211 1405 0,'-13'-1'235'0,"-23"1"-55"16,2 2-37-16,6 11-73 15,1 5-17-15,13 10-22 16,4 11 4-16,13 9 5 16,9 2 1-16,13-6 4 15,7-8-5-15,13-14-7 16,4-12-3-16,3-14-4 15,-3-10 7-15,-12-19 8 16,-8-5 2-16,-20-5 9 16,-11-5 1-16,-22 9-10 15,-11 5-5-15,-14 13-15 16,-1 8-33-16,4 12-39 16</inkml:trace>
  <inkml:trace contextRef="#ctx0" brushRef="#br0" timeOffset="175258.5772">20283 17029 1717 0,'7'0'390'0,"15"5"-174"16,9 6-96-16,14-4-51 15,7 2-13-15,-2-6-103 16,-1-3 102-16</inkml:trace>
  <inkml:trace contextRef="#ctx0" brushRef="#br0" timeOffset="175752.2832">20766 16925 1102 0,'-3'0'391'0,"-2"-2"-155"16,0-3-46-16,3-5-59 15,2-3-24-15,7-4-48 16,3 0-13-16,9 5-19 16,1 2 1-16,5 11 4 15,-2 7 2-15,-2 10-7 16,-2 10-1-16,-17 9 14 16,-2 1 6-16,-18 0 2 15,-9 0 0-15,-2-9-27 16,-1 1-7-16,11-9-9 15,6-3-1-15,13-7-1 16,4-6-2-16,8-5 6 16,8-2 2-16,9 0-1 15,1-3 1-15,2 5-7 0,0 0-28 16</inkml:trace>
  <inkml:trace contextRef="#ctx0" brushRef="#br0" timeOffset="176322.7843">21390 16938 1446 0,'-3'-2'221'15,"9"-1"-50"-15,7 0-21 0,21 3-30 16,10 0 1-16,14 3-41 16,5 2-18-16,3 3-22 15,-2 5-9-15,-12-6-10 16,-3 3-4-16,-18-10-13 16,-5-3-21-16,-7-4-69 15,-9-6-42-15,-4 3-69 16,-6-2-6-16,-8 4 7 15,-1 2 23-15</inkml:trace>
  <inkml:trace contextRef="#ctx0" brushRef="#br0" timeOffset="176685.2285">21682 17019 921 0,'-4'0'424'0,"-3"5"-271"15,0-1-71-15,5 6-5 16,0 4 14-16,1 3 14 15,5 10 15-15,1-1-6 0,4 12-7 16,-1 3 2-16,-8 8-8 16,-7 7 5-16,-14-1 2 15,-6-3-4-15,-7-11-17 16,-4-5-19-16,1-21-25 16,2-7-11-16,5-23-17 15,7-10-9-15,5-15-63 16,-1-5-55-16,8 4-420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43:16.92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15599 3275 577 0,'-5'1'438'0,"-2"-1"-49"15,-1-4-242-15,8-10-41 16,1-4 0-16,14-17-24 16,6-5-4-16,12-16-21 15,8-8-4-15,9-4 1 16,3 2 5-16,-6 13 11 15,-7 13 4-15,-18 21-1 16,-8 12-4-16,-12 19-8 16,-5 11-10-16,-7 21-7 15,-4 10-2-15,2 18-4 16,0 8-3-16,5 9-10 16,6 3-7-16,8-10-8 15,7-13-3-15,17-18 0 16,8-14 0-16,12-26 2 15,3-5 1-15,-5-25 4 16,-4-13 2-16,-10-19-1 16,-4-12 1-16,-4-8-4 0,-5-2-4 15,-9 7-8-15,-5 7-2 16,-8 10-5-16,-3 6 2 16,-5 17 0-16,2 12 1 15,0 17-4-15,0 13 2 16,3 18 3-16,3 5 1 15,6 16 3-15,6 5 0 0,4 7 0 16,1 0 2-16,0-10-14 16,1-8-14-16,3-20-102 15,2-12-54-15</inkml:trace>
  <inkml:trace contextRef="#ctx0" brushRef="#br0" timeOffset="1144.1056">16473 3517 1279 0,'2'5'300'0,"2"3"-80"15,17-1-65-15,1-6-20 16,9 0-35-16,0-2-15 16,-4-3-29-16,1 0-14 15,-9-9-21-15,0 3-3 16,-13-4-2-16,-8-1-2 16,-13 6-3-16,-7-1-2 0,-5 7-6 15,2 8 2-15,-6 11 2 16,1 4 1-16,3 5 1 15,1 3-4-15,16 2-3 16,9 1 0-16,15-2 7 16,5-6 4-16,16-7 3 15,3-5-1-15,0-8-3 16,5-2-30-16,-1-8-90 16</inkml:trace>
  <inkml:trace contextRef="#ctx0" brushRef="#br0" timeOffset="1429.7852">17111 3125 1627 0,'16'0'339'16,"25"0"-189"-16,4 0-23 16,8 0-73-16,-1 0-22 15,-3 0-26-15,-4 0-35 16,-9 3-180-16</inkml:trace>
  <inkml:trace contextRef="#ctx0" brushRef="#br0" timeOffset="1646.4768">17179 3257 1612 0,'16'0'385'16,"15"3"-110"-16,13 0-90 15,9 1-42-15,4 0-63 16,-4-4-20-16,-10-1-65 0,-8-5 98 16</inkml:trace>
  <inkml:trace contextRef="#ctx0" brushRef="#br0" timeOffset="2635.4052">18980 2531 717 0,'2'-3'468'0,"-7"1"-198"15,-14-5-146-15,-21 7-26 16,-16-5-11-16,-23 5-15 15,-9-1 1-15,4 0-17 16,-6 1-12-16,14 0-13 16,3 2-10-16,10 3-10 15,16 7 5-15,21-6 12 0,16 3 6 16,23-9 1-16,16 0-6 16,22 5-15-16,15 1-4 15,10 15-2-15,0 2-3 16,0 8-1-16,-4 7 1 15,-14 1 0-15,-16 4-1 16,-30 9-2-16,-17 5-2 16,-29 5-6-16,-13-3-4 15,-14-1-3-15,-2-7 2 0,-9-4 4 16,-1 0 5-16,-2-4 2 16,1-1 2-16,20-7 13 15,11-5 6-15,25-6 18 16,10-5 11-16,24-5 6 15,13-2-1-15,25-5-12 16,16 4-10-16,12-1-17 16,9 0-2-16,2 2-3 15,0-6 7-15,-6-4-69 16,-10-3-35-16</inkml:trace>
  <inkml:trace contextRef="#ctx0" brushRef="#br0" timeOffset="3325.4043">19468 2564 1534 0,'0'1'269'0,"1"11"-99"16,3 12-39-16,1 25-52 0,1 13-13 16,-3 18-24-16,-4 3-8 15,1-8-12-15,-1-6-6 16,1-25-5-16,6-13-5 16,8-18-25-16,-3-11-17 15,6-14-32-15,0-7-4 16,1-7 7-16,3-8 19 15,-2 7 25-15,2-1 8 16,-7 7 10-16,-5 10 9 0,-9 6 10 16,-9 7 4-16,-12 11 6 15,-4 2-2-15,-3 3-8 16,3 0-1-16,11-3-6 16,7-4-2-16,7-2-4 15,8 2-3-15,9-1-5 16,1-2-17-16,13 3-115 15,-2-9-203-15</inkml:trace>
  <inkml:trace contextRef="#ctx0" brushRef="#br0" timeOffset="3598.2813">19827 3044 1404 0,'0'0'266'16,"0"0"-32"-16,6 3-78 15,-6-3-35-15,0 0-47 16,12 2-17-16,43 10-20 0,-26-13-10 15,-2-4-9-15,0-2-2 16,-12-4-2-16,-5-2 0 16,-11-4-3-16,-3-1-1 15,-8 5-6-15,-6 2-1 16,-8 13-3-16,-4 7 1 16,-3 7 7-16,2 3 0 15,10 6 7-15,7 2 2 16,18 3 3-16,12 0 4 15,16-2-3-15,6-6-2 0,5-6-1 16,-1-6-18-16,1-10-46 16</inkml:trace>
  <inkml:trace contextRef="#ctx0" brushRef="#br0" timeOffset="4074.1323">20423 2939 1566 0,'3'3'261'0,"7"2"-167"16,15-1-35-16,34 1-35 15,17-3-17-15,47 3-1 16,18-2 11-16,43 2 22 16,13 3 7-16,20 4 4 15,2-2-11-15,-23-2-24 16,-12-3-10-16,-44-5-56 15,-28-5-57-15</inkml:trace>
  <inkml:trace contextRef="#ctx0" brushRef="#br0" timeOffset="4835.7837">20925 2436 890 0,'-4'-3'489'0,"4"-7"-264"0,2 2-70 16,-6-8-39-16,4 0-16 15,-10-5-27-15,-3-1-6 16,-3 6-20-16,-8 2-11 16,-4 11-23-16,-1 3-9 15,-1 9-7-15,-1 6-4 16,7 8-2-16,4 1 0 0,11 5 1 16,6-1 0-16,6-5 3 15,7-2 2-15,10-7 3 16,7-6 2-16,4-8 4 15,1-6 0-15,-1-8 1 16,-2-3 0-16,-8-1-2 16,-9 3 0-16,-5 3 1 15,-6 4 7-15,-2 8 17 16,0 4 7-16,-8 17 8 16,3 6-3-16,2 7-9 15,4 8-5-15,3-4-8 16,4 2-5-16,-2-7-4 15,1-4-3-15,-2-6-52 16,-2-4-39-16</inkml:trace>
  <inkml:trace contextRef="#ctx0" brushRef="#br0" timeOffset="5092.5189">21047 2565 1454 0,'2'0'240'0,"0"2"-64"16,2 5-25-16,-2 6-69 16,-2 4-12-16,3 4-27 15,-3 2-9-15,0-1-19 16,3-2-6-16,3-4-16 15,-1-5-17-15,0-4-62 16,1-2-56-16</inkml:trace>
  <inkml:trace contextRef="#ctx0" brushRef="#br0" timeOffset="5240.5351">21074 2453 1617 0,'0'-3'341'16,"1"-3"-156"-16,7 5-113 0,3-1-70 15</inkml:trace>
  <inkml:trace contextRef="#ctx0" brushRef="#br0" timeOffset="5794.6946">21602 2520 736 0,'2'-2'508'0,"0"-3"-225"16,-1-6-119-16,-3-3-28 15,-6-2 0-15,-7-2-40 16,-5 3-13-16,-6-2-30 16,-2 3-12-16,4 5-22 15,0 3-10-15,3 9-10 16,5 6-7-16,1 5-1 15,3 3-1-15,10 7 1 0,7 0 2 16,6-5 4-16,5-4 1 16,5-5 4-1,-1-6 0-15,9-1 4 0,-1-2 0 16,1-6-5-16,-1-2 0 16,-9-5 0-16,-4-2 0 15,-8 3 3-15,-4 2 2 16,-7 0 9-16,-2 8 5 15,-2 7 12-15,-2 2 3 16,0 8-6-16,2 5-5 16,2 4-8-16,6 8-4 0,0 5-2 15,0-3-2-15,3 1-2 16,-2-7 1-16,5-7-5 16,0-4-18-16,-1-8-77 15,0-2-76-15</inkml:trace>
  <inkml:trace contextRef="#ctx0" brushRef="#br0" timeOffset="6130.6956">21876 2552 1535 0,'0'-2'278'0,"2"-8"-106"16,-1 4-62-16,1 1-75 15,0 3-39-15,-2 2-151 16</inkml:trace>
  <inkml:trace contextRef="#ctx0" brushRef="#br0" timeOffset="6501.6201">21892 2645 1461 0,'0'1'245'16,"-1"5"-70"-16,1 3-29 15,0 7-71-15,1 7-7 16,5 8-14-16,-6-1-2 15,-2 6-9-15,2-4-3 0,-11-2-4 16,1-8-4-16,-11-13-8 16,-5-8-2-16,-4-12-59 15,0-5-18-15</inkml:trace>
  <inkml:trace contextRef="#ctx0" brushRef="#br0" timeOffset="7082.1325">20956 3291 1440 0,'3'13'246'15,"1"10"-56"-15,7 13-50 16,-4 7-17-16,4 5-19 15,-4-4-11-15,-3-6-27 16,1-7-17-16,-5-14-21 16,2-3-4-16,-5-10 3 15,-1-6 1-15,-1-14 2 16,-2-4-3-16,3-16-9 16,4-7-4-16,7-10-9 15,6-5-3-15,17 3-9 0,5 2-4 16,18 15 0-16,4 10 2 15,-4 18-55-15,-2 9-41 16</inkml:trace>
  <inkml:trace contextRef="#ctx0" brushRef="#br0" timeOffset="7659.6159">21293 3572 1381 0,'-4'-3'284'0,"1"4"3"15,-3 4-63-15,5-5-95 16,0 0-43-16,-3 17-39 16,-3 35-8-16,7-26-20 15,4-1-6-15,8-5-6 16,1-4-13-16,4-8-44 16,3-6-25-16,-8-3-140 15</inkml:trace>
  <inkml:trace contextRef="#ctx0" brushRef="#br0" timeOffset="7815.6398">21309 3478 1727 0,'0'-4'390'0,"3"-2"-245"0,0 1-56 16,3 5-100-16,4 5-7 15</inkml:trace>
  <inkml:trace contextRef="#ctx0" brushRef="#br0" timeOffset="8086.0615">21535 3549 1510 0,'1'-6'325'0,"4"-3"1"15,-5-2-87-15,1 7-133 16,-1-1-48-16,1 1-61 15,-1 4-43-15,0 0-112 16,0 0-192-16</inkml:trace>
  <inkml:trace contextRef="#ctx0" brushRef="#br0" timeOffset="8341.0313">21561 3649 1179 0,'0'10'327'0,"3"6"-150"0,1 14-75 15,3 8 4-15,-3 11 14 16,-4 4 17-16,-10 1 20 16,-7-1 5-16,-13-11-29 15,-6-10-18-15,-5-11-30 16,-2-15-35-16,2-11-24 15,7-5-9-15,12-15-71 16,13 0 340-16</inkml:trace>
  <inkml:trace contextRef="#ctx0" brushRef="#br0" timeOffset="34569.286">1689 8638 1282 0,'-1'-12'271'0,"1"-11"-113"16,13-8-57-16,5-7 2 15,13-6-22-15,5-2-1 16,6-1 19-16,-2 6 0 16,-8 12-6-16,-2 8-14 15,-11 16-22-15,-7 6-5 16,-7 11-8-16,-2 8-3 0,-1 14-6 15,-1 6-2-15,5 23 7 16,-1 10 2-16,4 13-4 16,4 7-8-16,9-13-15 15,-6-9-5-15,8-19-5 16,2-18 1-16,-4-19-1 16,5-10 1-16,-1-24 2 15,0-8 0-15,0-25-2 16,0-9-1-16,-3-17-3 15,-4-1 0-15,-9 7-1 16,-2 9 1-16,-6 19 0 16,1 14-3-16,-2 13 1 15,-2 8 0-15,-2 11 1 16,1 9 5-16,1 21 7 16,0 8 1-16,1 23 4 15,0 7 0-15,0 4-4 16,4-3-18-16,13-19-111 15,7-13 366-15</inkml:trace>
  <inkml:trace contextRef="#ctx0" brushRef="#br0" timeOffset="35586.926">2698 8167 1366 0,'1'-1'242'0,"0"3"-55"15,1 6-20-15,-2 12-57 16,-5 4-7-16,-4 8-22 15,-2 3-13-15,-4-5-26 16,-1 1-11-16,0-16-13 16,-4-9-4-16,5-12-6 15,2-9-3-15,2-8-9 16,8 1-3-16,3 1-2 16,3 4 1-16,8 7 3 0,-4 0 0 15,5 10 0-15,0 5-1 16,5 8 1-16,5 4 3 15,3 3 1-15,2 1 4 16,-2-4-53-16,1-4-30 16,-9-7-55-16,0-6-5 15,-1-1 44-15,-1-4 26 16,4 4 51-16,-3 0 25 0,0 0 28 16,2 0 13-16,1-5 21 15,2 0-8-15,-2-3-15 16,-4-3-10-16,-6-6-15 15,-2 0-4-15,-11-5-6 16,-1 1-1-16,-8 3-1 16,-2 0-1-16,0 11 19 15,-4 3 7-15,6 18 14 16,-1 8 5-16,3 13-15 16,4 9-9-16,2 5-14 15,6 2-5-15,6-2-6 16,4-1-1-16,3-12-16 15,3-5-23-15,2-9-77 16,2-9-82-16</inkml:trace>
  <inkml:trace contextRef="#ctx0" brushRef="#br0" timeOffset="35775.6841">3067 8220 1775 0,'2'3'427'16,"12"7"-266"-16,7 6-44 16,8 11-52-16,4 7-12 15,-3 7-20-15,-5 0-8 16,-5-7-109-16,-6 0-49 0,-6-16-136 16</inkml:trace>
  <inkml:trace contextRef="#ctx0" brushRef="#br0" timeOffset="35916.5816">3296 8196 1627 0,'-12'9'388'0,"-22"16"-107"16,-1 10-96-16,-6 9-108 16,4 3-27-16,7-3-105 15,6-3 194-15</inkml:trace>
  <inkml:trace contextRef="#ctx0" brushRef="#br0" timeOffset="36336.2336">2682 9003 1597 0,'7'3'295'0,"11"2"-170"15,4 3-25-15,2-5-27 16,-1-4-16-16,-4-7-21 15,2-3-7-15,-8-6-9 16,-3 2-3-16,-15 0-1 16,-11 0-1-16,-6 7-3 15,-6 2 6-15,-2 6 14 16,3 4 8-16,-2 11 5 16,7 13-6-16,7 6-17 15,6 4-4-15,13 6-3 16,10-6 2-16,17-2 1 15,9-9-3-15,16-18-17 16,9-9-49-16</inkml:trace>
  <inkml:trace contextRef="#ctx0" brushRef="#br0" timeOffset="36785.2768">3522 8815 1475 0,'6'0'263'0,"7"0"-46"16,13 0-95-16,8-1-19 15,11 1-44-15,0 1-19 16,-3 2-18-16,-2 0-26 16,-8 0-92-16,-5-2-126 15</inkml:trace>
  <inkml:trace contextRef="#ctx0" brushRef="#br0" timeOffset="37009.687">3578 8987 1588 0,'14'1'329'0,"24"0"-110"16,4-3-37-16,11-1-79 15,-2 0-29-15,-5 1-49 16,-6 0 10-16</inkml:trace>
  <inkml:trace contextRef="#ctx0" brushRef="#br0" timeOffset="43746.8972">4407 8383 1356 0,'2'-13'249'15,"-1"-8"-61"-15,4 11-8 16,0 22-49-16,1 16-13 16,6 29-26-16,-2 11-15 15,2 20-28-15,-4 6-13 0,-3-7-21 16,1-4-3-16,-5-26-12 15,2-16-14-15,0-18-46 16,1-12-23-16,5-12-62 16,2-9-37-16,7-12-66 15,-3-4 6-15</inkml:trace>
  <inkml:trace contextRef="#ctx0" brushRef="#br0" timeOffset="43888.5893">4649 8725 907 0,'-4'-6'503'0,"-7"-2"-269"16,-11 8-6-16,-9 10-52 15,1 7-37-15,-3 7-53 16,10 1-26-16,6 1-38 16,4 1-10-16,17-8-18 15,6-2-20-15,19-1-57 16,6-7-42-16,8-3-263 0</inkml:trace>
  <inkml:trace contextRef="#ctx0" brushRef="#br0" timeOffset="44183.1962">4724 8896 1442 0,'-2'5'241'0,"-2"5"-47"15,11-1-95-15,5 2-28 0,15-3-38 16,8-1-9 0,4-3-8-16,-1-3-2 0,-8-6-1 15,-8-2-1-15,-12-6 3 16,-6-1 0-16,-6 0-1 15,-10 1-2-15,-11 9-4 16,-5 0-1-16,-8 10 4 16,6 7 7-16,4 12 6 15,5 7 4-15,13 5 2 16,8 3-1-16,21-4-6 16,10-5-2-16,16-9-8 15,10-6 0-15,-7-6-53 16,-4-6 0-16</inkml:trace>
  <inkml:trace contextRef="#ctx0" brushRef="#br0" timeOffset="44605.153">5339 8904 1543 0,'0'4'228'0,"11"5"-146"16,23 0-30-16,43 2-13 16,23-3 5-16,54-6-3 15,22 0 10-15,35-6 13 16,12 2-1-16,-3 1-18 15,-9 2-16-15,-24-1-17 16,-10-1-5-16,-39 4-19 16,-23 2-29-16,-34 10-93 0</inkml:trace>
  <inkml:trace contextRef="#ctx0" brushRef="#br0" timeOffset="45259.4577">5908 8399 1204 0,'4'-6'291'0,"3"-10"-159"0,-5-2-2 15,-7-3-23-15,-6-4-7 16,-6 3-30-16,-3 3-16 16,-8 6-24-16,-4 3-5 15,3 10-14-15,-1 3-6 16,10 10-7-16,7 5-4 15,10 5-3-15,6 2 1 16,13 0 0-16,5-4 2 0,13-7 3 16,0-6 1-1,5-10 2-15,-4-3 2 0,-11-9-1 16,-7 1 0-16,-6-3 0 16,-8 2 1-16,0 6 1 15,-2 2 3-15,-9 11 9 16,0 8 8-16,-4 12 20 15,-2 6 7-15,6 11-4 16,2 3-1-16,3 4-21 16,4 0-5-16,6-4-7 15,5-6-21-15,1-13-73 16,2-4-72-16</inkml:trace>
  <inkml:trace contextRef="#ctx0" brushRef="#br0" timeOffset="45426.5873">6151 8578 1603 0,'-4'7'355'16,"-6"18"-112"-16,-1 0-62 16,-1 8-97-16,3 2-33 15,8-8-61-15,2-3-45 16</inkml:trace>
  <inkml:trace contextRef="#ctx0" brushRef="#br0" timeOffset="45964.8158">6614 8362 1283 0,'1'-8'277'16,"-1"-5"-110"-16,-1-5-41 0,-4-4-6 15,-7 1-21-15,-3 0 0 16,-8 4-17-16,0 4-14 16,-4 7-34-16,3 6-12 15,5 10-17-15,-2 2-5 16,13 9-5-16,1 2-1 16,10 4 0-16,4-1 2 15,7-3 1-15,2-4 0 16,4-12 1-16,5-4 2 0,3-6-9 15,-4-5-10-15,-2-3-31 16,-4 1-7-16,-6-1 5 16,-3 2 10-16,-5 6 30 15,-4 4 9-15,-5 9 11 16,0 6 8-16,0 10 19 16,0 5 7-16,4 7 4 15,0 2-1-15,3 4-10 16,3-2-4-16,3-1-9 15,4-5-6-15,-4-10-49 16,1-5-35-16</inkml:trace>
  <inkml:trace contextRef="#ctx0" brushRef="#br0" timeOffset="46291.9407">6790 8577 1347 0,'3'-5'283'0,"3"-7"20"16,11 4-145-16,6 3-17 16,1 3-48-16,3 2-24 0,-6 4-30 15,-8-2-6-15,-2 9-8 16,-9 7 0-16,-10 6-2 15,-6 4-1-15,-4-1-8 16,-3-4-3-16,6-4-6 16,10-5-2-16,5-8-2 15,6-1-1-15,10-3 4 16,0 1 1-16,8 0 0 16,-1 1 2-16,7-1-14 15,-4-1-22-15</inkml:trace>
  <inkml:trace contextRef="#ctx0" brushRef="#br0" timeOffset="47341.0705">6009 9222 1344 0,'4'-3'263'0,"0"2"-59"16,5 9-49-16,5 9-31 15,4 17-16-15,-1 8-9 16,-5 7-15-16,-5-3-9 16,-3-4-36-16,-1-9-11 0,-2-14-14 15,3-5-3-15,2-20-2 16,-1-9-2-16,7-16-1 16,1-11-2-16,0-7-1 15,4-3-2-15,3 3-1 16,7 5-2-16,12 15-3 15,3 9 5-15,0 14-58 16,-4 6-37-16</inkml:trace>
  <inkml:trace contextRef="#ctx0" brushRef="#br0" timeOffset="47698.9875">6326 9569 1276 0,'1'-5'269'15,"3"-3"-115"-15,4-2-10 16,2-4-20-16,3-3-14 16,3 4-7-16,-7-4 5 0,-2 7-11 15,5 10-8-15,-12 7-15 16,2 8-5-16,0 14-26 16,-10-2-9-16,4 8-15 15,4 6-7-15,-2-4-12 16,4-4-16-16,7-9-78 15,-1-10-42-15</inkml:trace>
  <inkml:trace contextRef="#ctx0" brushRef="#br0" timeOffset="48049.1665">6541 9567 1452 0,'4'-6'205'16,"12"-6"-93"-16,4 3-14 16,5 3-18-16,-1 3-8 15,0 3-22-15,-4 6-2 16,-9 4 9-16,-2 7 6 15,-18 6-1-15,-3 4-6 16,-3 5-22-16,-4-7-13 0,8-5-7 16,1-6 2-16,7-10 12 15,8-2 14-15,4-2 22 16,10-5 11-16,11 4-8 16,5 0-15-16,17 2-26 15,-3 6-4-15,-10-3 287 16</inkml:trace>
  <inkml:trace contextRef="#ctx0" brushRef="#br0" timeOffset="50020.8434">10928 8967 1210 0,'-7'2'288'0,"-2"14"-164"15,1 14-16-15,12 40-54 16,8 22-11-16,11 48-1 15,5 28 4-15,-8 32 19 16,-13 23 0-16,-17 22 0 16,-14 4 8-16,-6-11-18 15,2-21 0-15,7-39-24 0,15-26-34 16,6-48-72-16,4-25-44 16</inkml:trace>
  <inkml:trace contextRef="#ctx0" brushRef="#br0" timeOffset="50506.6852">10910 9154 1248 0,'-14'14'266'0,"-10"18"-172"0,-3-2-4 16,8-4-2-16,5-1-43 16,12-14-24-16,2-6-6 15,16-14-9-15,2-11 8 16,0-12 14-16,0-4 11 15,-4-3 20-15,-3 2 4 16,-6 7 9-16,-2 7 7 0,-3 17-17 16,-4 8-11-16,1 26-24 15,5 9-17-15,15 16-89 16</inkml:trace>
  <inkml:trace contextRef="#ctx0" brushRef="#br0" timeOffset="50995.166">10725 11232 1469 0,'0'-4'237'0,"0"1"-78"16,4 6-16-16,-4-3-37 15,10 12-12-15,49 50-27 16,-28-27-8-16,-1-2-20 15,-6-8-7-15,1-11-15 16,-6-13-4-16,3-20-1 16,2-13-7-16,-5-25-61 15,-2-8-50-15</inkml:trace>
  <inkml:trace contextRef="#ctx0" brushRef="#br0" timeOffset="51522.1875">10036 9807 1160 0,'-2'5'334'0,"3"7"-146"16,5 9-40-16,1 18-21 16,3 6-20-16,-2 6-39 15,0-1-10-15,2-11-30 16,0-5-11-16,-5-19-7 0,2-11-1 15,0-15-1-15,0-14 0 16,5-14 0-16,3-1-2 16,5-7 4-16,4 1-1 15,4 9-1-15,-1 4-3 16,2 21-25-16,1 5-33 16,-5 15-110-16</inkml:trace>
  <inkml:trace contextRef="#ctx0" brushRef="#br0" timeOffset="51774.0423">10316 10198 1238 0,'0'-10'290'16,"-1"-6"-135"-16,6-5-52 15,2 3 4-15,1 5-1 16,-4 6 2-16,-1 13 4 16,-1 8-14-16,-2 13-36 15,2 4-14-15,2 4-27 16,-3 0-11-16,1-8-68 16,3-5-50-16</inkml:trace>
  <inkml:trace contextRef="#ctx0" brushRef="#br0" timeOffset="52090.3833">10458 10182 1428 0,'2'-11'256'0,"4"-8"-17"0,10 8-127 15,5 1-20-15,1 8-41 16,2 2-15-16,-5 12-14 16,-7 3 2-16,-9 11 3 15,-8 4-2-15,-10 0-2 16,-1-1-8-16,-4-7-8 16,3-6-1-16,8-8-2 15,2-3 1-15,11-5 19 16,10-2 13-16,10-1 11 15,8 1 2-15,10 1-20 16,3-2 1-16,-3 3 254 16</inkml:trace>
  <inkml:trace contextRef="#ctx0" brushRef="#br0" timeOffset="53856.5528">10946 9027 1202 0,'-1'1'334'0,"-1"7"-99"15,4 6 2-15,10 18-57 16,9 6-28-16,5 7-62 16,8 1-26-16</inkml:trace>
  <inkml:trace contextRef="#ctx0" brushRef="#br0" timeOffset="56832.9146">3512 10732 1442 0,'7'-17'204'0,"8"-19"-75"15,8 6-23-15,3 8-18 16,0 8-3-16,-2 22-18 16,-2 10 4-16,-8 21-8 15,-2 10-12-15,-2 2-16 16,1-6-9-16,5-17-13 16,3-17-4-16,8-21-2 15,6-12 0-15,-2-10 1 16,0-1 0-16,-14 7-2 15,-5 6-12-15,-16 12-67 0,-8 7-59 16</inkml:trace>
  <inkml:trace contextRef="#ctx0" brushRef="#br0" timeOffset="57014.7407">3583 10967 1671 0,'7'-1'363'0,"19"2"-172"16,12-2-62-16,24 0-46 15,11-4-20-15,6 0-47 16,-5 1-43-16</inkml:trace>
  <inkml:trace contextRef="#ctx0" brushRef="#br0" timeOffset="58492.4884">4513 10754 1553 0,'-1'0'304'15,"2"1"-70"-15,9 1-43 16,23-3-96-16,12-2-18 16,21-1-44-16,14 0-17 0,3 1-23 15</inkml:trace>
  <inkml:trace contextRef="#ctx0" brushRef="#br0" timeOffset="59044.3015">5128 10590 1515 0,'3'-6'250'0,"1"-2"-101"16,18 0-66-16,0-3-13 0,14 7-21 16,5 0-6-1,1 10-14-15,-1 4-5 0,-10 8-8 16,-11 5-1-16,-21 4-2 16,-13 1 0-16,-13-4-2 15,-1 1 0-15,1-16-4 16,11-2-3-16,13-9-4 15,7-4-2-15,19 0 2 16,8 2 7-16,9 5 15 16,-4 7 2-16,-8 12 28 15,-8 6 5-15,-20 13 3 16,-16 3 2-16,-19-3-25 16,-8-4-21-16,-6-18-71 15,8-10-44-15,10-15-187 16</inkml:trace>
  <inkml:trace contextRef="#ctx0" brushRef="#br0" timeOffset="59399.2178">5836 10541 1459 0,'-10'-8'290'0,"-9"-4"9"0,-9 7-102 16,-7 4-36-16,-1 9-55 15,0 4-23-15,4 12-41 16,7 4-21-16,4 13-23 16,5 7-5-16,15 3-3 15,7 4 1-15,15-6 0 16,9-3 1-16,4-17 4 15,3-12 2-15,2-17 4 16,-1-5 7-16,-13-15 6 16,-7 0 15-16,-24-4 17 15,-13 1-1-15,-13 7-6 16,-1 1-15-16,-1 9-45 16,5 2-48-16</inkml:trace>
  <inkml:trace contextRef="#ctx0" brushRef="#br0" timeOffset="59715.3722">6113 10783 1611 0,'3'-1'372'0,"4"-3"-107"15,4 1-99-15,0-1-101 16,-3 2-57-16</inkml:trace>
  <inkml:trace contextRef="#ctx0" brushRef="#br0" timeOffset="60181.1669">6432 10815 1482 0,'5'-9'234'0,"9"-10"-85"15,5-3-31-15,7-7-26 16,0 0 0-16,-3-4-13 15,-3 3-4-15,-10 3-11 16,-4 3-11-16,-6 7-12 16,-2 7-9-16,-4 11-10 15,-2 10-3-15,0 10-1 16,0 9-2-16,3 13-5 16,4 3-5-16,5 11-2 0,5-4-2 15,6-7-40-15,1-6-40 16,0-14 68-16</inkml:trace>
  <inkml:trace contextRef="#ctx0" brushRef="#br0" timeOffset="60522.4666">7056 10646 1511 0,'-10'-10'279'0,"-16"-8"-56"16,1 4-35-16,-5 8-82 15,1 4-23-15,4 10-45 16,0 8-16-16,12 12-21 16,-1 5-2-16,9 8 1 15,5 4 4-15,12 0 10 16,4-4 5-16,10-6 11 15,4-10 3-15,4-18 2 16,4-8 0-16,-2-21-6 16,0-5 0-16,-16-9 1 15,-11 0-1-15,-15 3-7 16,-10 4-14-16,-7 9-89 16,-2 5-25-16</inkml:trace>
  <inkml:trace contextRef="#ctx0" brushRef="#br0" timeOffset="60722.6496">7056 10422 1537 0,'5'-1'298'0,"16"1"-77"15,5 2-76-15,13 0-92 16,9 2-21-16,3-1 320 16</inkml:trace>
  <inkml:trace contextRef="#ctx0" brushRef="#br0" timeOffset="61120.7193">7365 10273 1654 0,'4'-4'341'0,"13"-6"-206"0,2 1-30 16,12 3-51-16,3 3-15 15,-2 4-20-15,-4 4-4 16,-12 7-10-16,-9 5 0 16,-16 3-1-16,-6 2 0 15,-7-2 2-15,3-5-1 16,9-7-4-16,4-4-2 16,14-4-4-16,7-1 0 0,9 1 3 15,6 1 1-15,0 8 2 16,-2 2 8-16,-7 6 27 15,-9 3 18-15,-12 3 23 16,-12 1 6-16,-18-5-22 16,-6-8-25-16,-3-10-88 15,9-2-329-15</inkml:trace>
  <inkml:trace contextRef="#ctx0" brushRef="#br0" timeOffset="61526.4639">8055 10476 1654 0,'15'0'340'0,"29"0"-217"16,15 0-18-16,16-2-42 16,3 1-20-16,-3-4-20 15,-11 3-1-15,-14-2-25 16,-12 3-33-16,-16-3-139 16,-9-3-197-16</inkml:trace>
  <inkml:trace contextRef="#ctx0" brushRef="#br0" timeOffset="61770.0602">8381 10488 953 0,'-4'3'436'15,"-1"11"-253"-15,5 3-41 16,6 10-26-16,-1 5 19 16,-1 13 27-16,2 9 25 15,-14 15-9-15,2 9-9 16,-5-2-57-16,-9-4-26 15,4-14-43-15,-6-12-12 16,-7-16-3-16,-1-9 1 0,-10-20 0 16,-1-8-1-16,1-8-28 15,1-2-17-15,9 5-52 16,3 5-51-16,7 6-491 16</inkml:trace>
  <inkml:trace contextRef="#ctx0" brushRef="#br0" timeOffset="77088.4792">1551 13682 1478 0,'3'-14'233'15,"-3"-7"-82"-15,13-18-70 16,11-4-12-16,2-8-5 16,8-1 7-16,7 12 0 15,0 10-5-15,-5 22-9 0,-5 10 2 16,-16 28 7-16,-7 10 4 15,-7 27 2-15,-1 9-11 16,1 12-25-16,5-4-13 16,6-11-9-16,4-9-4 15,10-19-1-15,3-8 1 16,3-17-5-16,3-9-1 16,-3-11-4-16,-5-14 3 0,0-11-9 15,-2-14-4-15,-2-20-45 16,4-2-4-16,-12-14 10 15,0 7 6-15,-12 3 44 16,-5 8 9-16,-6 15 24 16,2 10-3-16,-3 20 26 15,0 12 10-15,7 21-8 16,-3 8 8-16,9 17-20 16,2 6-10-16,4 10-18 15,5 7-1-15,0 2-13 16,1-2 0-16,2-15-39 15,0-10-45-15,5-20-105 16,0-9 367-16</inkml:trace>
  <inkml:trace contextRef="#ctx0" brushRef="#br0" timeOffset="77840.2729">2413 14068 1306 0,'-2'4'268'0,"2"9"-66"16,8 0-28-16,15-3-56 15,7 1-13-15,7-9-39 16,-1-5-17-16,-5-3-20 15,-6-6-6-15,-10-7-6 16,-3 5-1-16,-13-5-3 16,-9 1-2-16,-9 9-4 15,-4 2-2-15,-12 10 4 16,7 10 7-16,-2 10 12 16,21 3 5-1,5-13 5-15,-1 0-3 0,11 45-4 16,12-5-3-16,21-8-11 15,2-32-3-15,6-13-33 16,-1-4-27-16,-1-13-105 16</inkml:trace>
  <inkml:trace contextRef="#ctx0" brushRef="#br0" timeOffset="78121.6502">2452 13260 1403 0,'12'1'272'16,"0"-1"3"-16,18 0-123 15,3-1-10-15,3-4-64 16,5 0-24-16,-7-1-30 16,-4 0-28-16,-12 3-95 15,-5-1-83-15</inkml:trace>
  <inkml:trace contextRef="#ctx0" brushRef="#br0" timeOffset="78266.2659">2561 13228 1273 0,'0'6'297'0,"2"6"-71"16,-2 5-4-16,5 11-62 16,-2 2-23-16,4 6-62 15,4 1-23-15,-3-12-45 0,4-2-46 16,0-12-32-16</inkml:trace>
  <inkml:trace contextRef="#ctx0" brushRef="#br0" timeOffset="78615.101">2934 13233 1375 0,'-11'-5'254'0,"-17"-3"-19"15,-1 1-46-15,1 9-84 16,2 4-22-16,12 8-55 15,4 1-15-15,10 3-15 16,2 2-3-16,11-4 0 16,7 0 1-16,8-8 2 15,2-2 2-15,-2-6-1 16,-11 0 1-16,-4-2 0 16,-7-2 1-16,-17 5 1 15,0 2 1-15,-18 6 7 16,-2 3 6-16,6 5 9 15,-1 2 0-15,17 2-8 16,9-2-10-16,15-2-16 16,8-3-19-16,8-8-78 0,3 2-59 15</inkml:trace>
  <inkml:trace contextRef="#ctx0" brushRef="#br0" timeOffset="78915.2346">2979 13310 1310 0,'5'-16'262'0,"6"-15"-63"16,3 3-10-16,11 6-34 16,-2 7-1-16,1 12-46 15,3 6-15-15,-2 15-22 16,0 8 3-16,-1 11-6 16,-6 2-8-16,-5-1-13 15,-2-3-14-15,-3-12-15 16,0-10-5-16,0-4-4 15,-1-6-4-15,-4-9-7 16,-3-2-3-16,-8-8-1 16,-1 0-1-16,-7 9 4 15,-5 6 0-15,-9 10 3 16,0 8 5-16,3 10 2 16,-2-4 0-16,17-1-13 15,9-8-20-15</inkml:trace>
  <inkml:trace contextRef="#ctx0" brushRef="#br0" timeOffset="81295.8986">3492 13950 1421 0,'4'3'210'0,"6"2"-73"15,6 1-9-15,19-1-27 16,4 0-22-16,14-4-40 16,4 0-11-16,-2 3-70 15,-2-3-56-15</inkml:trace>
  <inkml:trace contextRef="#ctx0" brushRef="#br0" timeOffset="81525.5497">3565 14094 1244 0,'-6'1'311'0,"-3"6"-76"0,14 3-16 16,17-3-52-16,11 5-10 15,25-7-52-15,2-3-24 16,9-4-39-16,-4-3-23 16,-13-7 19-16</inkml:trace>
  <inkml:trace contextRef="#ctx0" brushRef="#br0" timeOffset="84913.722">4513 13530 1507 0,'0'-1'281'0,"0"-5"-70"16,3 20-83-16,7 22-23 15,2 24-38-15,2 18-11 16,5 22-19-16,-7-2-4 0,-3-7-17 15,-3-8-3-15,-8-19-14 16,2-9-19-16,0-17-46 16,-1-10-22-16,1-18-43 15,0-7-5-15,3-9-25 16,5-7 9-16,7-11 30 16,1-6 31-16,6-8 44 15,1-2 29-15,-3 2 67 16,-1 3 15-16,-7 10 40 15,-10 3 25-15,-5 18 9 16,-12 3-4-16,-12 9-38 16,-5 7-8-16,-3 1-36 15,4 4-16-15,14 1-18 16,12 2-13-16,18-5-7 16,10-2-1-16,13-4-40 15,2-4-44-15</inkml:trace>
  <inkml:trace contextRef="#ctx0" brushRef="#br0" timeOffset="85229.3676">4929 14190 1453 0,'0'5'233'15,"7"7"-42"-15,3 0-62 16,9-1-66-16,5-5-16 0,3-5-29 15,0-1-7-15,-2-9 0 16,-6-1-1-16,-8-7-2 16,-5 2-1-16,-14-7-4 15,-4 6-1-15,-8 7 0 16,-6 3 0-16,2 12 15 16,-4 6 9-16,4 16 14 15,2 3 4-15,11 12-2 16,11 0-3-16,10-5-9 15,11-5-3-15,12-10-11 16,5-3-2-16,12-17-47 16,2-3-25-16</inkml:trace>
  <inkml:trace contextRef="#ctx0" brushRef="#br0" timeOffset="85723.6383">5509 14136 1588 0,'26'3'263'0,"48"-1"-185"16,33 2-10-16,49-8-4 0,33 4 4 15,-18-1 6 16,-86 1-13-31,0 0-16 0,263-4-15 0,-1 0-20 0,-18-1-10 16,-147 1-33-16,-23 1-46 16</inkml:trace>
  <inkml:trace contextRef="#ctx0" brushRef="#br0" timeOffset="86455.8197">6164 13463 867 0,'4'-7'455'0,"7"-4"-246"16,-3-4-73-16,-7 0-19 15,-1 1-2-15,-5-2-32 16,-6 0-12-16,-6 3-31 15,-2 3-13-15,-4 10-21 16,1 5-5-16,2 14-4 16,5 0-2-16,2 4-1 15,7 3 0-15,6-4 0 16,2 1 0-16,15-2 0 16,3-6 2-16,8-11 2 15,0-6 0-15,-3-12 4 16,-1-2 0-16,-9-4 1 15,-2 4 2-15,-5 3-3 16,-4 4 4-16,-1 12 24 16,-2 8 11-16,-1 12 17 15,2 8-4-15,1 11-31 0,3 4 10 16,1 9 0-16,-1-2 1 16,0 1 10-16,1-5-20 15,-1-17-11-15,7-3-2 16,1-21-9-16,0-6-33 15,-1-11-109-15,-4-5-286 16</inkml:trace>
  <inkml:trace contextRef="#ctx0" brushRef="#br0" timeOffset="86637.8747">6476 13672 1616 0,'-1'11'383'16,"-1"10"-85"-16,2 15-162 16,3 4-33-16,0 2-58 15,2-1-11-15,4-6-79 16,-1-10 403-16</inkml:trace>
  <inkml:trace contextRef="#ctx0" brushRef="#br0" timeOffset="87144.7288">6928 13487 1177 0,'-2'-7'322'0,"-1"-9"-157"16,-1 0-31-16,-2-2-39 16,0 2-11-16,-10-1-18 15,-2 4-8-15,-12 5-16 16,-3 5-9-16,2 7-21 15,2 4-8-15,16 8-7 16,0 0-3-16,13 6-1 16,6 2 1-16,6-1 2 15,10-3 4-15,5-10 0 16,-1-3 0-16,5-5 0 16,-8-6 0-16,0-4-3 15,-3-4-2-15,-13-3 1 16,6 6 1-16,-13 6 2 15,-4 6 5-15,2 14 22 16,-10 6 12-16,4 13 16 0,-1 6-1 16,6 5-16-16,8 5-15 15,2 0-13-15,4-4 5 16,0-18-71-16,0-8-51 16</inkml:trace>
  <inkml:trace contextRef="#ctx0" brushRef="#br0" timeOffset="87458.1639">7086 13763 1609 0,'3'-1'320'0,"8"-4"-161"16,3 2-36-16,10 0-46 15,2 0-26-15,7 3-31 16,-2 2-7-16,-9 4-4 16,-6 3 0-16,-17 7 3 15,-9 3 2-15,-7 6-2 16,0 2-4-16,5-3-3 16,8 0 1-16,7-8 14 15,9-3 7-15,8-5 6 16,8 0 6-16,7-3-6 0,-1-2-3 15,-6-5 3-15,-4-2 321 16</inkml:trace>
  <inkml:trace contextRef="#ctx0" brushRef="#br0" timeOffset="89880.5506">6302 14434 1491 0,'0'0'244'0,"2"3"-89"16,4 7-26-16,10 17-51 15,-1 8-3-15,6 12-15 16,-2 3 1-16,-5-2-17 16,-2-6-10-16,-5-17-14 15,-3-5-4-15,-1-25 0 16,-1-10-3-16,1-21-3 15,7-9-3-15,5-12-7 0,9 5 0 16,0 8-2-16,4 6-2 16,3 25 0-16,-1 7-1 15,-3 18-74-15,-1 8-80 16</inkml:trace>
  <inkml:trace contextRef="#ctx0" brushRef="#br0" timeOffset="90166.4454">6598 14784 905 0,'0'-5'397'0,"4"-10"-192"16,1 0-107-16,3-4 21 15,2 3 34-15,-5 9 20 16,1 4 5-16,-3 17-24 16,-3 7-27-16,0 17-45 15,-2 7 5-15,1 3-28 16,0 0-12-16,1-11-9 16,4-8-38-16,0-18-94 15,9-7 19-15</inkml:trace>
  <inkml:trace contextRef="#ctx0" brushRef="#br0" timeOffset="90575.5754">6793 14844 1298 0,'-1'-4'298'0,"1"-10"13"16,11-1-117-16,8 0-64 16,7 3-17-16,0 4-48 15,-2 8-20-15,-6 8-21 16,-5 5-4-16,-11 10 7 15,-5 2 0-15,-14 8 2 16,-4 0-2-16,-2-3-17 16,2-3-2-16,11-7-6 15,5-5 1-15,11-4 23 16,11-5 10-16,9-8 10 16,3-1 1-16,7-4-18 15,-2 2-7-15,-1 3-7 16,-4-2-2-16,-9 0-18 15,-6-1-47-15,-10 2-109 16</inkml:trace>
  <inkml:trace contextRef="#ctx0" brushRef="#br0" timeOffset="106623.6401">8442 13915 1237 0,'-2'-6'332'16,"2"-4"-72"-16,0 13-65 15,2 7-23-15,2 17-38 16,-1 14-25-16,-3 11-40 15,4 8-15-15,-4 4-28 16,0-5-15-16,4-8-53 16,-3-9-35-16,7-19-119 15,0-8-278-15</inkml:trace>
  <inkml:trace contextRef="#ctx0" brushRef="#br0" timeOffset="106947.871">8281 14140 1573 0,'13'1'320'0,"9"-1"-92"15,25 2-112-15,6-2-24 16,19-3-44-16</inkml:trace>
  <inkml:trace contextRef="#ctx0" brushRef="#br0" timeOffset="108792.0642">4049 15892 1225 0,'-2'-4'336'16,"1"-6"-83"-16,2 10-59 15,4 6-24-15,6 15-30 16,-3 9-20-16,2 15-38 16,0 2-15-16,-8 9-32 15,-1-2-9-15,-1-7-25 16,-1-4-22-16,1-18-75 16,-6-10-40-16,2-13-155 15,-8-5-131-15</inkml:trace>
  <inkml:trace contextRef="#ctx0" brushRef="#br0" timeOffset="108912.8611">3910 16112 1376 0,'5'2'274'15,"7"2"10"-15,19 3-102 0,9 0-26 16,24-7-62-16,4-2-32 16,13-3-56-16,3-2 68 15</inkml:trace>
  <inkml:trace contextRef="#ctx0" brushRef="#br0" timeOffset="109450.4644">4952 15876 1548 0,'-4'14'307'0,"-1"8"-57"16,5 29-125-16,-1 12-28 15,3 22-37-15,-2 10-18 16,3 2-23-16,1-5-10 16,6-23-33-16,1-16-17 15,-1-30-27-15,5-8-12 16,-4-26-17-16,4-10 4 15,4-9 26-15,-3-8 12 0,4 2 46 16,-4 3 22 0,-7 7 26-16,-3 9 19 0,-11 11 20 15,-8 6 9-15,-9 16-16 16,-6 5-19-16,-2 10-29 16,3 2-10-16,13-7-13 15,6 1-4-15,12-12-5 16,12-6-5-16,15-3-37 15,11-6-27-15</inkml:trace>
  <inkml:trace contextRef="#ctx0" brushRef="#br0" timeOffset="109753.6314">5295 16463 1374 0,'-2'8'263'0,"-6"6"40"15,8 4-131-15,13-6-70 16,5-1-14-16,13-4-47 0,3-7-13 16,2-3-11-16,-3-6-3 15,-9-6-1-15,-7-2 1 16,-8 1-1-16,-8-2-2 16,-8-1-3-16,-8 3-1 15,-12 9-1-15,-4 9 2 16,-5 15 10-16,5 8 6 15,8 13 1-15,5 1-3 16,15 4-9-16,8-4-6 0,18-8-1 16,13-3 0-16,7-16-42 15,7-3-31-15,10-6 2 16</inkml:trace>
  <inkml:trace contextRef="#ctx0" brushRef="#br0" timeOffset="110348.77">6015 16581 1490 0,'16'1'221'16,"16"4"-68"-16,56-5-149 16,31 0 0-16,47-2 40 15,24-4 13-15,17 2 27 16,11-3 14-16,-8 1-31 0,-15-4-10 15,-14-5-34-15,-19-1-14 16,-13-11-48-16,-12 1-60 16</inkml:trace>
  <inkml:trace contextRef="#ctx0" brushRef="#br0" timeOffset="111081.2196">6792 15888 850 0,'8'-7'478'0,"6"-13"-242"15,-3 1-101-15,-3-4-43 16,-3-2-5-16,-8 1-25 15,-4 1-10-15,-13 1-14 16,-4 1-5-16,-2 5-19 16,-1 5-8-16,1 11-7 15,3 8-2-15,6 15-4 16,4 5 1-16,10 7-2 16,3 4 0-16,9 1 3 15,4-3 2-15,8-10 1 16,5-7 1-16,5-14 1 15,4-5 1-15,-10-11 3 16,-1-1 1-16,-5-5 1 16,-9 0-1-16,-1 4-1 15,-5 2 6-15,-2 11 20 16,-5 9 18-16,-6 12 20 0,0 8 3 16,-3 13-7-16,6 2-7 15,4 3-18-15,2-2-8 16,4-8-18-16,3-6-24 15,2-19-74-15,4-2-66 16</inkml:trace>
  <inkml:trace contextRef="#ctx0" brushRef="#br0" timeOffset="111548.4224">7018 16177 1315 0,'-5'-6'270'15,"-1"-5"-71"-15,8-8-76 16,3 2-27-16,14-1-30 0,2 0-11 16,9 14-2-16,3 0-2 15,-2 8-22-15,-3 6-4 16,-13 11 9-16,-13 8 2 15,-15 6-1-15,-6 7-2 16,-8-9-22-16,3-3-9 16,6-15-8-16,3-7-6 15,12-7-8-15,4-3 2 16,10-5 4-16,6 0 3 0,7 4 6 16,5-1-7-16,5 6-45 15,-1 2-41-15</inkml:trace>
  <inkml:trace contextRef="#ctx0" brushRef="#br0" timeOffset="112100.3809">7487 15953 922 0,'5'-3'469'15,"3"-3"-245"-15,2-1-62 16,0-10-50-16,-1 1-17 15,-3-8-40-15,3-2-15 16,-8-3-7-16,-2 1 4 16,-9 1-3-16,-7 2 2 15,-4 9-4-15,-2 6-3 0,-2 15-9 16,3 5-8-16,5 12-11 16,-1 2-4-16,11 6-2 15,1 0 0-15,10-1 0 16,5-3 2-16,6-11 0 15,5-4 2-15,3-10 0 16,0-4 1-16,-1-8 0 16,-2-2-2-16,-10-2 1 15,-1 0 1-15,-5 7-1 16,-2 4 2-16,-1 13 14 16,-1 11 10-16,0 11 18 15,0 8 1-15,-1 9-4 16,1 6-4-16,0 4-10 15,1-2-3-15,4-12-7 16,2-11-19-16,4-18-66 16,3-9-39-16</inkml:trace>
  <inkml:trace contextRef="#ctx0" brushRef="#br0" timeOffset="112451.114">7689 16054 1549 0,'3'-5'298'16,"3"-2"-82"-16,12 6-107 16,7-4-23-16,6 5-37 15,2 5-18-15,-7 5-12 16,-10 7-2-16,-9 4-8 15,-11-1 0-15,-6 1-1 16,-2-3-3-16,-2-6-17 16,3-2-14-16,9-11-20 15,2-2-5-15,10-3 14 16,6-2 12-16,5 5 18 16,5 5 3-16,-6 6 15 15,-5 9 11-15,-14 6 13 16,-8 2 4-16,-18 8-9 15,-7-5-29-15,-15-2-239 16</inkml:trace>
  <inkml:trace contextRef="#ctx0" brushRef="#br0" timeOffset="112923.0806">6764 16826 1572 0,'7'0'298'0,"10"8"-104"16,8 7-32-16,7 17-25 15,-7 6-8-15,-7 13-32 16,-7 0-14-16,-6 2-40 0,-3-8-13 15,3-16-16-15,-5-11-1 16,-4-24-12-16,6-9-5 16,1-17-11-16,9-9-3 15,3-7 6-15,2-2 4 16,8 2 3-16,4 8-4 16,10 7-61-16,6 6-35 15,0 18-87-15,-6 7-73 16</inkml:trace>
  <inkml:trace contextRef="#ctx0" brushRef="#br0" timeOffset="113298.4959">7081 17213 1158 0,'-7'-11'349'0,"-2"-10"-122"15,6-2-57-15,12 4-47 16,8 1-6-16,9 8-19 16,4 8-25-16,-1 6-38 15,1 8-8-15,-4 7-14 16,-8 3-3-16,-15 6 0 0,-10 0 2 15,-16 2 0-15,-6-1-1 16,-5-7-4-16,3-3-4 16,8-10-3-16,6-4-3 15,13-5-2-15,6 0 3 16,11-1 4-16,6 1 3 16,9 3 1-16,0 0 1 0,7 8-31 15,0-1-28-15</inkml:trace>
  <inkml:trace contextRef="#ctx0" brushRef="#br0" timeOffset="113627.2997">7383 17163 1461 0,'10'-1'253'31,"-6"-1"-15"-31,1 2-149 0,16-5-25 0,8 7-11 16,6 5-9-16,-22 10-13 15,-4 6 1-15,-14 3-13 16,-5-6-2-16,-4-2-7 16,3-9 0-16,3-8-8 15,3-1-3-15,8-11-2 0,3 0-2 16,14 2 5-16,-1 2 2 15,2 9 3-15,1 5-1 16,-8 11 15-16,-5 5 9 16,-12 8 7-16,-9 1 0 15,-13-2-29-15,-3-6-31 16</inkml:trace>
  <inkml:trace contextRef="#ctx0" brushRef="#br0" timeOffset="114047.2734">8724 16303 1631 0,'-1'10'345'15,"0"18"-169"-15,2 10-44 16,9 11-60-16,1 6-24 0,-1-2-29 16,2-2-14-16,-10-10-75 15,1-7-50-15</inkml:trace>
  <inkml:trace contextRef="#ctx0" brushRef="#br0" timeOffset="114182.9201">8506 16486 1606 0,'15'0'368'16,"12"0"-53"-16,27 0-226 15,14-5-25-15,11-2-49 16,7 2-39-16</inkml:trace>
  <inkml:trace contextRef="#ctx0" brushRef="#br0" timeOffset="114885.8124">9477 15993 1455 0,'3'-10'241'0,"3"-1"-52"16,-2 6-18-16,-1 29-54 16,2 18-15-16,2 28-28 15,2 14-12-15,-1 17-17 16,-1-6-9-16,-1-5-48 16,-2-7-44-16,0-28-31 15,0-12-2-15,0-27-8 16,0-14 5-16,6-19-31 15,0-8-7-15,7-12 44 16,3-1 28-16,1 1 56 16,-1 7 10-16,-6 12 22 0,-5 9 7 15,-11 16 17-15,-8 6 8 16,-12 14-18-16,-4 1-8 16,2-3-20-16,3-2-12 15,18-6 18-15,8-1 18 16,19-3 23-16,6-5 17 15,10-2-13-15,5-3-18 16,-3-4-25-16,1 1-9 0,-13-8-3 16,-5-6-1-1,-5-1-1-15,-7-4 0 0,-5-3-5 16,-4 1-3-16,-11 2-3 16,-4 2-1-16,-6 10 1 15,-3 7 0-15,3 10 2 16,-1 7 2-16,7 9 8 15,2 2 4-15,9 8 8 16,6-3 0-16,12-5 0 16,10-3-3-16,8-10-6 15,4-3 1-15,-1-11-31 16,0-4-28-16</inkml:trace>
  <inkml:trace contextRef="#ctx0" brushRef="#br0" timeOffset="115349.7621">10328 16492 1082 0,'11'8'367'0,"24"3"-191"15,20 4-63-15,57-3-11 16,21-10 18-16,58 3-14 16,19-2-10-16,31 0-32 15,14-2-16-15,6-5-25 16,4-5-9-16,-6-5-3 15,-8 3-2-15,-12 4-1 16,-13 0-2-16,-27 7-29 0,-13 4 29 16</inkml:trace>
  <inkml:trace contextRef="#ctx0" brushRef="#br0" timeOffset="116029.5903">11336 15988 1141 0,'4'-9'362'0,"3"-6"-135"15,0-7-100-15,-3-1-8 16,-4-6-38-16,-2-2-18 16,-9-5-14-16,-6 3-1 15,-4 3-10-15,-5 6-5 16,-2 15-14-16,-4 8-8 15,3 16-10-15,5 12-1 0,9 9-4 16,15 5 0-16,13 2 3 16,5-9 0-16,17-5 2 15,-3-8 1-15,5-13 2 16,1-5 2-16,-10-11 2 16,-3-4-1-16,-8-7-5 15,-5-3-2-15,-9-1-4 16,-3 1 0-16,-4 8 2 15,-2 12 2-15,-2 15 11 16,3 11 9-16,-3 15 13 16,0 5 0-16,4 11-11 15,-2-4-7-15,7 1-7 16,5-5-16-16,6-11-63 16,6-6-47-16,-1-18-175 15</inkml:trace>
  <inkml:trace contextRef="#ctx0" brushRef="#br0" timeOffset="116173.9713">11529 16076 1367 0,'1'-3'308'0,"0"6"62"15,3 15-149-15,0 7-51 16,0 18-75-16,-1 2-31 16,2 0-36-16,0-2-14 15,3-12-98-15,3-12 433 0</inkml:trace>
  <inkml:trace contextRef="#ctx0" brushRef="#br0" timeOffset="116686.717">11999 15908 1273 0,'3'-2'283'0,"2"-4"-91"0,0-3-20 15,-1-4-52-15,-3-3-25 16,-6-8-30-16,-3 1-9 15,-8 2-10-15,-5 3-7 16,-4 5-14-16,-3 4-9 16,0 9-12-16,0 3-6 15,1 11-7-15,9 8-3 16,8 6 2-16,7 2 1 16,14 7 2-16,6-5 3 0,6-6 3 15,2 0 1-15,4-15 0 16,-1-5 1-16,-2-10-1 15,-2-6-2-15,-8-4 1 16,1-4-2-16,-11 6 2 16,0 0 1-16,-6 12 6 15,-3 7 7-15,-5 15 14 16,0 10 2-16,-2 8 0 16,3 8 2-16,4 2-13 15,2 2-3-15,7-7-14 16,3-7-30-16,6-14-28 15</inkml:trace>
  <inkml:trace contextRef="#ctx0" brushRef="#br0" timeOffset="117056.2309">12165 16114 1515 0,'8'-2'258'0,"5"-1"-96"0,7 3-79 16,7 0-21-16,-2 0-18 16,-6 1-5-16,0 6-6 15,-9 2-1-15,-12 5-18 16,-3 3-6-16,-11 2-12 15,-4-5-8-15,8-4-4 16,-1-8-2-16,13-2 5 16,6 0 4-16,10-2 13 15,4 3 10-15,5 6 17 16,0 6 13-16,-10 6 33 16,-9 5 5-16,-15 2-2 15,-11 1-10-15,-13-6-44 16,-1-4-61-16</inkml:trace>
  <inkml:trace contextRef="#ctx0" brushRef="#br0" timeOffset="117477.3945">11414 16809 1426 0,'1'4'240'15,"2"5"-39"-15,9 16-78 16,5 15-15-16,0 6 7 16,-2 3-3-16,-6-2-27 15,-7-8-11-15,-2-11-39 16,2-11-14-16,0-17-6 16,3-10 0-16,1-19-5 15,3-6-1-15,8-8-7 16,6 0 2-16,12 5 1 15,5 4 0-15,4 11-2 16,-5 6 2-16,-5 16-58 16,-5 4-32-16</inkml:trace>
  <inkml:trace contextRef="#ctx0" brushRef="#br0" timeOffset="117777.9387">11719 17233 1621 0,'6'-2'54'0,"-1"-4"6"15,4-6 61-15,-2-4-20 16,-1-2-4-16,4 2 10 15,3 1 6-15,-1 12-7 16,0 5-8-16,-8 11-31 16,1 11-7-16,-7 4-16 15,1 7-7-15,1 6-14 16,1-3-15-16,-1-8-61 16,-1-4-48-16</inkml:trace>
  <inkml:trace contextRef="#ctx0" brushRef="#br0" timeOffset="118255.1769">11977 17175 1192 0,'5'-3'334'0,"9"-3"-103"15,7 2-76-15,12-1-80 16,4 3-15-16,0 2-24 15,-7 3-10-15,-16 3-5 16,-9 7-3-16,-11 2-9 16,-7 1-3-16,-7 0-6 15,-2-3-2-15,7-5-11 16,5-5 2-16,17-3 3 16,9 1-1-16,9 3 9 15,5 1 3-15,-1 8 6 16,-5 3 4-16,-12 10 32 15,-6 2 20-15,-19 4 21 16,-11-5 2-16,-12-11-27 0,-7-6-18 16,5-13-29-16,7-8-6 15,16-4-25-15,7 0-29 16</inkml:trace>
  <inkml:trace contextRef="#ctx0" brushRef="#br0" timeOffset="123366.7031">13843 16386 1438 0,'13'0'233'0,"21"1"-65"16,13 1-17-16,20 0-74 16,5 3-29-16,-2 3-57 0,-9-1-67 15</inkml:trace>
  <inkml:trace contextRef="#ctx0" brushRef="#br0" timeOffset="123566.5027">13926 16561 1626 0,'21'3'326'0,"30"1"-195"15,8-1-34-15,6-4-45 16,-3-3-29-16,-8-1 64 15</inkml:trace>
  <inkml:trace contextRef="#ctx0" brushRef="#br0" timeOffset="123846.8112">14650 16557 1983 0,'10'0'8'0,"-3"3"1"16,12-2-52-16,-3-1-173 0</inkml:trace>
  <inkml:trace contextRef="#ctx0" brushRef="#br0" timeOffset="123993.7246">14862 16578 1735 0,'0'0'375'0,"3"0"-261"16,2-1-51-16,-5 0-92 15,0 0-79-15</inkml:trace>
  <inkml:trace contextRef="#ctx0" brushRef="#br0" timeOffset="124113.4459">15129 16589 1668 0,'0'0'351'16,"-1"0"-222"-16,1 2-51 15</inkml:trace>
  <inkml:trace contextRef="#ctx0" brushRef="#br0" timeOffset="124495.3735">15551 16390 1441 0,'7'0'279'15,"22"0"60"-15,2 0-174 16,20-1-90-16,14-1-25 16,-4-2-50-16,3 2-36 15,-17 2-170-15</inkml:trace>
  <inkml:trace contextRef="#ctx0" brushRef="#br0" timeOffset="124703.7786">15597 16585 1560 0,'15'0'319'15,"11"0"-98"-15,20-3-89 16,9-3-28-16,9 1-60 15,-2 0-11-15,-7 6-64 16</inkml:trace>
  <inkml:trace contextRef="#ctx0" brushRef="#br0" timeOffset="138083.5737">16930 16279 648 0,'-1'1'470'16,"-2"3"-115"-16,-2 8-211 0,-3 15-10 16,-1 9 12-16,-9 18-24 15,-4 2-17-15,-11-2-30 16,-5-3-27-16,-5-19-28 16,1-10-2-16,6-22-10 15,6-9-8-15,2-23-6 16,4-7-4-16,11-9 2 15,0-5 5-15,15 11 7 16,7 7 10-16,2 18 23 16,9 17 15-16,9 19 25 15,2 11-2-15,15 11-1 16,0 2-9-16,1-3-19 16,-2-5 2-16,-10-4-2 15,-2-8-1-15,-13-8-8 16,-1-1-7-16,-9-12-10 0,-2 1 3 15,-1-3-47-15,-6-4 297 16</inkml:trace>
  <inkml:trace contextRef="#ctx0" brushRef="#br0" timeOffset="139571.6943">17540 14726 1453 0,'-5'-3'231'15,"5"-5"-47"-15,5-6-34 0,3-6-40 16,9-9-1 0,3-13-34-16,1-6-19 0,3-19-23 15,-2-3-6-15,-6-4-8 16,-2 1-4-16,-11 13-7 15,-3 11 3-15,-3 20 8 16,-4 12 5-16,0 24 4 16,5 11 0-16,3 19-7 15,6 10-4-15,14 22-6 16,0 6-3-16,9 5-4 16,3-2 1-16,-4-12 1 15,1-7 0-15,-5-17-30 16,-2-8-34-16,-8-19-79 15,-4-11-67-15</inkml:trace>
  <inkml:trace contextRef="#ctx0" brushRef="#br0" timeOffset="139721.8002">17629 14553 1584 0,'1'0'317'15,"15"5"-116"-15,10-1-38 16,23 9-62-16,6-4-34 15,5 0-41-15,-1 4-24 16,-21-3-121-16,-9 0-299 16</inkml:trace>
  <inkml:trace contextRef="#ctx0" brushRef="#br0" timeOffset="139857.908">17469 14419 1700 0,'-4'-1'367'15,"-3"-7"-213"-15,12 10-115 16,11 3-22-16,12 6-41 16,9 3-44-16</inkml:trace>
  <inkml:trace contextRef="#ctx0" brushRef="#br0" timeOffset="140168.7575">18022 14611 1633 0,'7'4'366'15,"3"2"-152"-15,17 2-97 0,4-1-25 16,6-4-48-16,2-4-16 16,-8-12-13-16,-8-5-2 15,-11-5-10-15,-10 0-3 16,-14-4-9-16,-8 5-2 15,-13 7 3-15,-2 8 5 16,1 15 12-16,3 10 7 16,7 12 6-16,9 3 0 0,9 10-8 15,7 3-6-15,10 2-4 16,-1 2-2-16,10-6-4 16,-2-6-20-16,5-11-75 15,-1-10-18-15</inkml:trace>
  <inkml:trace contextRef="#ctx0" brushRef="#br0" timeOffset="140441.4103">18618 14504 1521 0,'-2'11'283'0,"-12"9"-44"16,-3 6-53-16,-11-3-50 15,-8-4-35-15,-2-5-52 16,-2-6-19-16,3-9-26 0,3-7-12 16,13-12-19-16,7 0-3 15,16-2 1-15,11 2 12 16,12 10 40-16,4-2 20 16,4 18 33-16,4 8 11 15,0 11-21-15,-3 8-15 16,-1-1-25-16,-1 0-41 15</inkml:trace>
  <inkml:trace contextRef="#ctx0" brushRef="#br0" timeOffset="141189.0816">19802 14005 1725 0,'-8'12'392'0,"-13"15"-215"16,-5 16-33-1,-7 26-37-15,-2 12-19 0,-1 21-39 16,2 0-11-16,11-12-23 16,6-16-11-16,13-35-21 15,7-12-13-15,11-27-38 16,1-7-8-16,6-22-10 16,-3-11-9-16,-5-17-16 15,-3-13-17-15,-8-7-21 16,-2-2-7-16,-1 8 52 15,0 11 26-15,1 17 97 16,0 9 55-16,4 20 57 16,-1 10 36-16,4 11-15 15,2 8-18-15,10 8-36 16,7 4-12-16,16 9-22 16,4 2-1-16,7 1-20 15,1 9-12-15,1-6-17 16,-1 2-3-16,1-4-3 15,-6-8 4-15,-14-4 0 0,-5-5-2 16,-18 2-4-16,-12-2-7 16,-23-5-1-16,-12 3 1 15,-25-7 8-15,-6 0 2 16,-6-5-3-16,-2-6-1 16,6-6-11-16,4-3-7 15,24-5-34-15,12-3-30 16,27-1-90-16,10-1-363 15</inkml:trace>
  <inkml:trace contextRef="#ctx0" brushRef="#br0" timeOffset="141703.0851">20167 14170 1347 0,'14'-15'249'15,"13"-14"-61"-15,12 14-27 0,1 6-2 16,9 12-20-16,-8 12-25 15,-11 15-17-15,-9 8-1 16,-21 19-16-16,0 11-16 16,-5 8-32-16,-4-8-10 15,9-14-9-15,5-10-1 16,3-28-3-16,15 1-2 16,3-17 2-16,6-5-1 0,6-15-4 15,-4-10-6-15,1-13-15 16,-5-10-8-16,-7-10 2 15,-4 1 7-15,-4 8 10 16,-4 10 7-16,-11 17 14 16,-4 12 9-16,-6 15 15 15,-2 8 10-15,8 16-4 16,-1 6-6-16,7 15-12 16,5 10-8-16,8 10-2 15,3 3-3-15,2-10 0 16,0-7-14-16,1-20-53 15,0-9-39-15,3-14-73 16</inkml:trace>
  <inkml:trace contextRef="#ctx0" brushRef="#br0" timeOffset="142072.8177">20898 14609 1628 0,'7'5'334'0,"9"4"-176"15,3 4-16 1,0-3-32-16,0 0-26 0,1-6-37 16,-3-4-14-16,0-4-13 15,3-4-4-15,-10-4-3 16,-1-1-3-16,-9-3-6 15,-5 1-4-15,-12 3 0 16,-4-3-3-16,-4 10 1 16,-4 1 0-16,8 9-2 15,1 9 1-15,4 5 5 16,5 7 3-16,8 6 7 16,9-1 1-16,13 2-2 15,10-3 1-15,10-9-3 16,4-1 1-16,3-10-19 15,0-4-438-15</inkml:trace>
  <inkml:trace contextRef="#ctx0" brushRef="#br0" timeOffset="144334.1781">21482 14361 1332 0,'-4'1'266'16,"7"3"-73"-16,16-2-35 16,15 1-19-16,20-3-58 0,3 0-23 15,5-3-40-15,-1 0-8 16,-12 3-18-16,-11 1-24 15,-17 0-81-15,-7-1-50 16</inkml:trace>
  <inkml:trace contextRef="#ctx0" brushRef="#br0" timeOffset="144533.6762">21523 14498 1165 0,'1'2'347'0,"9"-1"-125"16,9-1-15-16,16 1-47 15,11 1 0-15,12 2-45 16,-2 0-28-16,-4 1-42 16,-8-3-8-16,-12 1-23 15</inkml:trace>
  <inkml:trace contextRef="#ctx0" brushRef="#br0" timeOffset="152450.6471">18700 15779 1526 0,'0'4'257'0,"13"2"-101"16,14-5-15-16,31 0-16 16,12-1-35-16,5 0-55 15,-1 3-16-15,-14 1-14 16,-11-2-29-16,-11-2-102 15,-8-1-109-15</inkml:trace>
  <inkml:trace contextRef="#ctx0" brushRef="#br0" timeOffset="152614.2937">18811 16017 1527 0,'16'3'289'0,"14"1"-70"16,23-3-100-16,8 2-21 16,4-5-45-16,2 0-65 15</inkml:trace>
  <inkml:trace contextRef="#ctx0" brushRef="#br0" timeOffset="153024.3296">19568 15946 1631 0,'6'2'348'16,"13"-2"-163"-16,12-4-21 15,27 2-58-15,9-2-34 16,11 2-41-16,-4 2-32 16,-14 2-89-16</inkml:trace>
  <inkml:trace contextRef="#ctx0" brushRef="#br0" timeOffset="153407.1749">20233 15955 1380 0,'9'-11'204'0,"14"-16"-106"0,2-8 0 16,-2-9 5-16,-3-5-3 15,-6-2-13-15,0 6-2 16,-7 10 1-16,-2 12-2 15,-4 23-14-15,-6 8 0 16,4 27-15-16,1 12-3 16,0 25-6-16,5 9-6 15,-2 4-14-15,1-5-12 0,5-21-21 16,-1-9-31-16,1-25-92 16,6-8-23-16</inkml:trace>
  <inkml:trace contextRef="#ctx0" brushRef="#br0" timeOffset="153632.2263">20660 16110 1676 0,'1'0'380'0,"0"0"-173"15,3 6-93-15,-4-6-91 0,0 0-44 16</inkml:trace>
  <inkml:trace contextRef="#ctx0" brushRef="#br0" timeOffset="154219.7541">21087 15859 1247 0,'7'-6'278'0,"8"-9"-119"15,-1-2-34-15,-7-4-30 16,-2-3-19-16,-10 0-29 15,-8-1-7-15,-10 1-4 16,-4 5-4-16,-7 7-15 16,2 6-5-16,2 13-10 0,2 7-2 15,9 8-4-15,8 3-2 16,13 2 0-16,9 1 2 16,9-5 1-16,-1-3 2 15,8-7 1-15,0-5-2 16,2-8-6-16,2-5 0 15,-8-4-1-15,-4-1 4 16,-9 3 5-16,-3 5 1 16,-5 11 10-16,0 10 4 0,0 20 7 15,-2 8 0-15,-2 6 1 16,-8-1-2-16,-6-12 15 16,-7-8 15-16,-4-12 8 15,-3-7 3-15,2-10-17 16,1-5-14-16,5-14-18 15,7-1-4-15,6-3-57 16,5 1-36-16,7 7-63 16</inkml:trace>
  <inkml:trace contextRef="#ctx0" brushRef="#br0" timeOffset="154531.9257">21488 15968 1746 0,'-4'-1'456'0,"-1"-1"-178"15,3 2-100-15,2 0-93 16,-1 0-30-16,1 0-83 16,0 0-52-16</inkml:trace>
  <inkml:trace contextRef="#ctx0" brushRef="#br0" timeOffset="154964.3872">21835 15982 1499 0,'3'-2'254'0,"6"-5"-88"16,2-10-71-16,1-4-10 0,1-12-39 15,-3-4-12-15,2-4-11 16,-1 3-2-16,0 2-6 16,-4 4-7-16,-5 11 13 15,0 4 9-15,-3 14 12 16,1 6 5-16,0 16-5 16,-9 11-7-16,11 20 8 15,1 9 3-15,3 11-1 16,8 2-3-16,-9-10-15 15,-2-11-9-15,3-17-68 16,-2-12-35-16</inkml:trace>
  <inkml:trace contextRef="#ctx0" brushRef="#br0" timeOffset="155293.3172">22282 15767 1566 0,'-11'0'290'16,"-13"2"-125"-16,2 6-60 16,-3 16-49-16,1 10-22 15,5 13-24-15,8 7-4 16,17 1-3-16,10-2-1 0,15-14 0 15,6-12 7-15,5-16 16 16,6-10 3-16,-9-15 13 16,0-7 7-16,-12-13-2 15,-14-10 1-15,-8-5 11 16,-7 0-4-16,-17 3-14 16,-6 8-8-16,-6 17-50 15,-3 7-47-15</inkml:trace>
  <inkml:trace contextRef="#ctx0" brushRef="#br0" timeOffset="155549.8105">22390 15573 1645 0,'15'0'371'0,"13"-1"-165"16,18 2-103-16,6 1-14 15,5 3-60-15,-1-5-45 0</inkml:trace>
  <inkml:trace contextRef="#ctx0" brushRef="#br0" timeOffset="155862.0619">22862 15429 1540 0,'10'-7'247'0,"14"-8"-128"15,10 6-29-15,1 10-19 16,4 6-9-16,-8 10-20 16,-13 7-1-16,-19 2 8 0,-15 7-3 15,-16-1 0-15,-5-3-10 16,8-2-17-16,8-7-3 15,20-5 2-15,10-4 1 16,13-4-3-16,7-6-1 16,11 1-41-16,-1 0-24 15</inkml:trace>
  <inkml:trace contextRef="#ctx0" brushRef="#br0" timeOffset="156252.7491">23346 15574 1617 0,'1'0'319'15,"14"1"-165"-15,10 3-28 16,30-2-36-16,2-1-23 15,16-2-36-15,-2 0-11 16,-12 0-10-16,1 1-2 16,-22 1-23-16,-15 0-27 15,-7 5-59-15,-9 1-53 16</inkml:trace>
  <inkml:trace contextRef="#ctx0" brushRef="#br0" timeOffset="156520.7329">23677 15634 949 0,'-4'5'436'16,"0"5"-260"-16,-2 4-52 16,1 3 3-16,5 14-1 15,4 6-18-15,4 15-26 16,2 6-11-16,-5 1 13 15,-3 0-4-15,-6-9 46 16,-7-4 7-16,-12-17-31 16,-6-6 2-16,-12-11-56 15,-4-6-5-15,-1-4-11 16,0-6-8-16,20-3-47 0,7-3-32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47:34.22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20019 8845 1480 0,'-19'-1'251'15,"-21"6"-76"-15,-7 13-27 16,-10 19-58-16,4 13-17 0,11 16-22 16,15 3-4-16,35 2-11 15,14-2-3-15,33-6-9 16,8-4-4-16,15-19-6 15,6-14 0-15,3-26-2 16,-1-17 11-16,-14-19 39 16,-17-11 15-16,-32-9 14 15,-23-4-11-15,-37 2-42 16,-14 2-10-16,-21 6-18 16,-3 10-4-16,8 13-17 15,3 11-36-15,18 16-131 16,8 10-90-16</inkml:trace>
  <inkml:trace contextRef="#ctx0" brushRef="#br0" timeOffset="407.323">19995 9093 1539 0,'-3'7'300'0,"-6"4"-88"0,1 11-92 16,-7 5-30-16,8 4-52 15,-3 0-13-15,10-5-10 16,4-4-6-16,0-15-1 15,7-7 1-15,1-13 1 16,3-6-1-16,-1-9-1 16,1-5 0-16,-5 3-3 15,-5-1 0-15,0 12 2 16,-5 5 9-16,0 11 12 16,0 9 5-16,0 9 0 15,1 5-9-15,8 10-12 16,1 3-4-16,3-3-4 15,4 0 2-15,-3-5-55 16,3-4-38-16,-7-7-164 16</inkml:trace>
  <inkml:trace contextRef="#ctx0" brushRef="#br0" timeOffset="538.4197">19970 9192 1516 0,'8'0'285'15,"14"1"-68"-15,9 0-70 16,11-1-88-16,6 4-51 16</inkml:trace>
  <inkml:trace contextRef="#ctx0" brushRef="#br0" timeOffset="1091.0782">21828 8958 1505 0,'-18'-9'265'0,"-23"-4"-81"16,-6 7-28-16,0 13-64 16,1 11-25-16,7 19-34 15,9 7-9-15,14 14-8 16,14 10 1-16,18-2 5 16,11 0-3-16,29-9 9 15,6-13-2-15,18-20 0 16,0-15 0-16,0-26-4 15,-9-13 0-15,-25-21 16 16,-13-5 5-16,-39-7 1 16,-22 3-4-16,-21 7-23 15,-9 11-9-15,-16 11-7 16,6 11-20-16,3 13-97 16,6 5-65-16</inkml:trace>
  <inkml:trace contextRef="#ctx0" brushRef="#br0" timeOffset="1322.4613">21779 9126 1618 0,'0'2'338'0,"2"8"-165"15,3 3-29-15,3 12-66 16,1 1-20-16,-2 3-24 16,-2 0-8-16,2-1-57 15,-5-5-48-15,-3-11-347 16</inkml:trace>
  <inkml:trace contextRef="#ctx0" brushRef="#br0" timeOffset="1575.1181">21764 9116 1361 0,'19'-6'271'16,"11"-4"-5"-16,3 8-144 15,2 2-36-15,-13 4-35 16,-5 1-10-16,-14 3-9 16,-6 0-1-16,-8 3-18 15,-5 3-4-15,4-4-6 16,5 1-2-16,8-2-5 15,8-3 1-15,7 1 0 0,5 1 0 16,1 4 4-16,-6 3 2 16,-9 2 3-16,-12-1 3 15,-13-1 5-15,-7 0-12 16,-4-5-144-16</inkml:trace>
  <inkml:trace contextRef="#ctx0" brushRef="#br0" timeOffset="2304.1265">20497 8773 1070 0,'8'0'376'16,"3"-3"-232"-16,26 3-66 16,11-1-2-16,29-2-6 15,17 1 18-15,22-1 27 16,10-1 10-16,10 3-26 16,-3 1-26-16,-14 0-48 15,-9 5-13-15,-30 2-6 16,-9-2 0-16,-22 0-23 15,-14-3-18-15,-26-1-33 16,-12-6-18-16,-25-5-8 16,-10-3 13-16,-9-9 27 15,2 4 15-15,9 1 30 16,7 3 7-16,15 5 1 16,10 3 2-16,14 6 15 0,9 1 7 15,12 7 21-15,0 3 13 16,1 6 17-16,-3 2 18 15,-19 1 3-15,-9 3-9 16,-17-3-31-16,-9 2-14 16,-2-7-69-16,2-6-45 15</inkml:trace>
  <inkml:trace contextRef="#ctx0" brushRef="#br0" timeOffset="2887.5214">21147 8404 1267 0,'-2'-3'242'0,"-7"-10"-155"0,-4 2 0 15,-9-1-13-15,-3 1-6 16,-4 3-15-16,3 4-16 15,5 6-24-15,4 8-5 16,10 8-5-16,2 6 1 16,11 4 1-16,3 2 7 15,11-9 16-15,3-6 3 16,7-12 2-16,0-6-5 0,-2-11-11 16,-1-7-4-16,-11-13 0 15,0-4-2-15,-9-10-4 16,-6 1 0-16,-1-3-2 15,-7-3 0-15,0 7 10 16,2 8 12-16,-2 19 27 16,0 12 7-16,3 21 1 15,1 5-10-15,3 18-23 16,2 8-7-16,5 11-6 16,1 7-1-16,-1 0 0 15,1-3-2-15,3-13-1 16,-1-5 2-16,3-23-49 15,2-9-52-15</inkml:trace>
  <inkml:trace contextRef="#ctx0" brushRef="#br0" timeOffset="3188.6302">21414 8272 1509 0,'-10'-1'251'0,"-3"-3"-113"15,-8 2-26-15,2 4-47 16,8 5-8-16,9 9 9 16,10 7 0-16,21 8-5 15,0 2-4-15,0 1-5 16,-4-4-5-16,-20-8-8 15,-5-3-2-15,-10-6-3 16,-10-2-5-16,-6-10-22 16,-2-3-41-16,2-17-106 15,8-3-365-15</inkml:trace>
  <inkml:trace contextRef="#ctx0" brushRef="#br0" timeOffset="3523.6568">21265 8175 1201 0,'1'-2'325'0,"3"-1"-138"16,7 2-55-16,11 2 2 15,9 6-44-15,-1-2-5 0,9 2-24 16,-5-3-17-16,-5-1-26 16,-2-2-6-16,-13-2-4 15,0 0-3-15,-12-7-6 16,-3-1-3-16,-4-4-3 16,-4-1 0-16,3 7 6 15,2 1 5-15,-2 10 28 16,3 2 14-16,-5 9 11 15,6 4-4-15,2-1 42 16</inkml:trace>
  <inkml:trace contextRef="#ctx0" brushRef="#br0" timeOffset="105938.4448">10983 14247 1486 0,'0'0'270'0,"1"0"-45"16,6 1-48-16,-7-1-43 15,12 3-32-15,60 12-38 16,-18-11-10-16,2-7-23 0,4-5-5 16,-12-2-3-1,-13 1-27-15,-6 10 88 0</inkml:trace>
  <inkml:trace contextRef="#ctx0" brushRef="#br0" timeOffset="107122.4975">13718 14238 1545 0,'0'1'274'15,"5"1"-101"-15,4 2-14 16,18 0-8-16,8 1-24 16,21 0-37-16,7-2-9 15,4-4-36-15,-5-1-30 16,-20-3-513-16</inkml:trace>
  <inkml:trace contextRef="#ctx0" brushRef="#br0" timeOffset="125041.7249">18208 14209 1544 0,'-2'-5'313'15,"-2"-7"-70"-15,2 15-66 16,-1 9-13-16,1 18-29 16,2 14-8-16,0 25-29 0,0 5-19 15,-1 3-34-15,-3-5-10 16,0-15-16-16,0-8-6 15,4-12-12-15,4-9-21 16,3-15-121-16,1-8-87 16</inkml:trace>
  <inkml:trace contextRef="#ctx0" brushRef="#br0" timeOffset="125271.6554">18074 14228 1460 0,'9'-4'267'16,"3"-3"22"-16,24 3-158 16,11 0-2-16,22-1-28 15,11 2-25-15,1 1-38 16,-9 2-10-16,-19 1-51 15,-13 1-45-15,-22 3-142 16</inkml:trace>
  <inkml:trace contextRef="#ctx0" brushRef="#br0" timeOffset="125535.7608">18123 14599 1396 0,'2'-3'258'0,"8"0"24"16,8 0-84-16,18-6-51 15,11 1-20-15,19 0-56 16,1 0-24-16,-7 6-23 15,-7-1-19-15,-21-1-97 16,-5 1-94-16</inkml:trace>
  <inkml:trace contextRef="#ctx0" brushRef="#br0" timeOffset="125834.4685">18537 14761 1439 0,'4'-1'274'16,"4"1"48"-16,5 4-96 15,8 3-74-15,5-1-29 16,5 8-51-16,2 1-19 16,-3 1-23-16,-5 3-8 15,-9-4-24-15,-2 0-27 0,-4-2-107 16,-2-3-71-16</inkml:trace>
  <inkml:trace contextRef="#ctx0" brushRef="#br0" timeOffset="126058.8329">18812 14701 1578 0,'-7'0'319'0,"-8"6"-114"15,-5 0-27-15,-1 9-53 16,-2 3-29-16,-5 5-41 15,-2 6-11-15,2 4-26 16,0-1-8-16,7-3-41 16,8-6-28-16,3-13-81 0,9-9-101 15</inkml:trace>
  <inkml:trace contextRef="#ctx0" brushRef="#br0" timeOffset="126478.4208">19126 14505 1565 0,'6'2'288'0,"13"2"-125"0,6 0-31 16,15 0-36-16,6-4-32 15,5 1-36-15,-1-1-8 16,-9-1-7-16,-7 2-23 16,-11-1-89-16,-5 0-86 15</inkml:trace>
  <inkml:trace contextRef="#ctx0" brushRef="#br0" timeOffset="126748.6187">19176 14647 1378 0,'15'0'249'15,"10"1"-63"-15,15-2-19 16,6 1-13-16,2-2-45 16,-3 3-28-16,-9-1-42 15,-6 0-12-15,-13 5-83 16,-7-5-286-16</inkml:trace>
  <inkml:trace contextRef="#ctx0" brushRef="#br0" timeOffset="127197.6391">19777 14609 1404 0,'3'0'261'0,"6"4"-29"15,11-2-52-15,6 0 17 16,16 3-38-16,2-3-25 16,5 2-43-16,-3-3-25 15,-10 0-60-15,-1-1-63 16</inkml:trace>
  <inkml:trace contextRef="#ctx0" brushRef="#br0" timeOffset="127676.4144">20377 14620 1408 0,'1'-2'249'0,"1"-2"-9"16,14-2-114-16,10 1-6 0,25 2-11 16,20 4-15-16,34 8-16 15,14 3-4-15,9 2-22 16,-3-4-9-1,-2-2-21-15,-9-2-6 0,-8-7-13 16,-2-3-22-16,-13-8-95 16,1-2-80-16</inkml:trace>
  <inkml:trace contextRef="#ctx0" brushRef="#br0" timeOffset="128408.0664">20694 14233 800 0,'13'4'445'0,"12"3"-198"16,2-2-120-16,-5-5-8 16,-5 0-1-16,-3-6-18 15,-3-5-13-15,-6-2-18 16,-3 0-1-16,-5-3-15 16,-9-1-4-16,-7-2-12 15,-9-3-8-15,-6 7-10 16,-3 2-8-16,0 13-8 15,2 7-2-15,6 7-3 16,6 4-1-16,12 7-3 16,7-1 1-16,11 5 2 15,8-2 3-15,11-5 0 0,1-2 4 16,7-12 1 0,1-4 0-16,-5-12 6 0,0-8 0 15,-8-11 0-15,-2-8 0 16,-4-12-4-16,-2-4-3 15,-4-12-3-15,-1-5-1 16,-1 3 0-16,-1-1 0 16,-3 19 1-16,-3 9 3 15,-2 16 10-15,-5 12 4 16,1 10 5-16,4 3-2 0,-2 17-8 16,1 6-5-16,0 24-3 15,-2 11-1-15,4 10 0 16,1 1 1-16,4-10 0 15,4-8-2-15,1-13-52 16,2-9-44-16</inkml:trace>
  <inkml:trace contextRef="#ctx0" brushRef="#br0" timeOffset="128919.1564">21076 13776 1262 0,'1'1'302'0,"4"5"-66"16,-3 7-88-16,0 8-13 15,-2 15-30-15,-1 7-14 16,-3 10-38-16,-1 2-13 0,-4-2-16 16,3-5-15-1,5-5 6-15,2-4 6 0,14-5 8 16,3-4 4-16,11-11-4 16,3-2-5-16,5-12-3 15,0-6-3-15,-2-12-2 16,1-3 0-16,-11-13-5 15,0-3-2-15,-7-8-6 16,-8-9-1-16,-1-11-1 16,-3-10 0-16,3 0-1 15,-7 3 1-15,2 26 9 16,-4 15 9-16,-1 21 13 16,1 10 4-16,-4 17 2 15,2 10-8-15,0 22-9 16,2 6-3-16,9 7-9 15,-4 1-2-15,5-8-1 16,1-3-6-16,-6-12-74 16,8-5-337-16</inkml:trace>
  <inkml:trace contextRef="#ctx0" brushRef="#br0" timeOffset="129687.6548">20842 15226 1271 0,'6'-7'263'0,"-1"-9"-125"0,3 0 1 16,-4-7 7-16,-8 0-16 16,-6-5-13-16,-8 3-14 15,-4 4-33-15,-2 0-17 16,-5 14-22-16,1 7-9 15,-2 6-15-15,2 11-7 16,9 7-6-16,3 2-1 0,11 5 0 16,7-1 4-16,11-1 4 15,3-2 3-15,11-7 4 16,0-4 0-16,6-11 2 16,0-5 1-16,-5-13 2 15,-1-4 1-15,-7-13 0 16,0-4-3-16,-5-9-4 15,-5-9-3-15,-5-15-1 16,-5-5-1-16,-4 4 0 16,1 8 0-16,0 27 6 15,3 10 5-15,-3 15 18 16,-1 5 2-16,1 12 3 16,1 8-4-16,4 17-12 15,3 14-2-15,0 14-6 16,-2 4-4-16,-3-2-2 15,3-5-1-15,5-8-1 16,-2-7-1-16,4-13-5 0,-4-5-26 16,1-14-77-16,1-6-53 15,2-8-384-15</inkml:trace>
  <inkml:trace contextRef="#ctx0" brushRef="#br0" timeOffset="129907.6783">21016 15085 1530 0,'1'-2'296'0,"8"1"-36"15,2 2-44-15,13 13-55 16,4 3-25-16,7 6-45 16,3 1-19-16,2 2-32 15,-4-1-12-15,-4-4-14 16,-4-3-5-16,-7-7-27 15,-5-6-28-15,-6-5-105 16,-5-3-45-16</inkml:trace>
  <inkml:trace contextRef="#ctx0" brushRef="#br0" timeOffset="130088.3622">21288 15070 1234 0,'-7'-2'353'0,"-8"5"9"0,-2 4-79 15,-5 10-85-15,-1 7-25 16,-7 5-51-16,-1 5-26 16,-4 2-44-16,-1-2-21 15,8-2-20-15,2-4-17 16,17-9-83-16,7-6 39 16</inkml:trace>
  <inkml:trace contextRef="#ctx0" brushRef="#br0" timeOffset="202409.6328">5476 14432 1318 0,'-17'9'237'0,"-12"7"-97"0,13-2-16 16,22-14-9-16,14-5-15 15,23-20-36-15,15-13-5 16,37-20-17-16,23-13-4 16,33-16-7-16,18-6-2 15,9-13-6-15,-5-4-8 16,-4 17-4-16,-23 9 0 0,-40 33-1 16,-22 16 0-1,-47 20-5-15,-14 7-2 0,-21 11-1 16,-7-2 0-16,-16 2-3 15,-3 1-2-15,-6-4-4 16,1-3-3-16,1-1 3 16,4-5 0-16,3-2 0 15,4 1 1-15,9 4-1 16,3 0-3-16,10 4-2 16,8-1 1-16,10 1 0 15,0 0 2-15,4 2 5 16,-4 4 6-16,-11 2 16 15,-6 7 2-15,-10 2 4 16,-4 1-17-16,0 0-120 16</inkml:trace>
  <inkml:trace contextRef="#ctx0" brushRef="#br0" timeOffset="202810.5497">7214 13368 1375 0,'1'-2'268'0,"-1"-1"-31"0,-1 14-59 15,-3 9-15-15,0 12-48 16,1 10-17-16,3 4-30 15,3 2-17-15,6-4-22 16,3-9-12-16,4-13-15 16,0-10-21-16,-1-12-62 15,0-5-34-15,-8-15-88 16,-2-7-17-16,-11-7 14 16,-9-9 53-16,-6-5 65 15,-2 2 50-15,7 3 96 16,3 8 25-16,11 15 67 15,4 2 12-15,18 7-55 16,11 0-33-16,12 7-47 16,2-1-10-16,4 5-24 15,-4 4-40-15</inkml:trace>
  <inkml:trace contextRef="#ctx0" brushRef="#br0" timeOffset="203018.8203">7269 13713 1491 0,'8'2'257'0,"18"-2"-36"16,7 0-92-16,3-5-51 15,3 0-21-15,-2 2-42 16,-5-1-18-16,-1 0-128 15,-9-1-220-15</inkml:trace>
  <inkml:trace contextRef="#ctx0" brushRef="#br0" timeOffset="203159.4527">7275 13606 1665 0,'5'-3'332'0,"14"-2"-242"15,8-1-23-15,14 3-36 16,5 1-26-16,0 3-138 16</inkml:trace>
  <inkml:trace contextRef="#ctx0" brushRef="#br0" timeOffset="203574.4134">7182 13169 1317 0,'4'-1'247'0,"10"-2"-84"16,8 0-42-16,16 6-41 15,7 0-18-15,6 2-32 16,-2 2-13-16,-4-3-21 16,-6 3-18-16,-8-2-26 15,-7-3-6-15,-14-3 5 16,-5-7 16-16,-10-6 27 15,-4-2 8-15,-2 0 38 16,2 4 24-16,3 8 42 16,1 5 13-16,2 7-25 0,3 4-26 15,4 8-87-15,3 3-253 16</inkml:trace>
  <inkml:trace contextRef="#ctx0" brushRef="#br0" timeOffset="204411.1528">5470 14535 1385 0,'-4'2'220'0,"2"-1"-80"16,1-2-7-16,1-1-16 15,1 1-9-15,29 0-17 16,65 3-16-16,-15 5-34 16,5-1-17-16,3 0-16 15,-9 1-4-15,-19-2-25 16,-9 1-15-16,-16-3-31 15,-5 0-22-15,-11-4 1 0,-8-7 7 16,-12-5 26-16,-10-4 21 16,-6 1 27-16,0-2 6 15,2 6 11-15,4 0 12 16,8 4 21-16,2 8 6 16,4 1 0-16,7 4-8 15,8 5-17-15,4 3 0 0,-3 0 0 16,-3 3 6-1,-9-1 2-15,-7-1-2 0,-4-3-26 16,-4 1-53-16</inkml:trace>
  <inkml:trace contextRef="#ctx0" brushRef="#br0" timeOffset="205070.5905">6463 14869 1218 0,'0'-3'289'0,"0"-5"-151"15,0-1-2-15,-8-3-29 16,-1 1-14-16,-9-2-29 16,-3 3-10-16,-6 4-14 15,-3 4-8-15,0 9-13 16,4 4-5-16,9 11-5 16,10 5 2-16,10 4 1 15,7 0 0-15,14-5-2 16,5-4-3-16,5-10 0 15,2-6 0-15,-8-11 1 16,-3-7 2-16,-2-11 0 16,-6-8 2-16,-4-13-1 15,-3-5 0-15,-6-8-1 16,-4 0-1-16,-4 5-2 16,-4 5-2-16,-1 19 5 0,1 11 4 15,2 18 13-15,3 9 2 16,0 14-3-16,1 10-5 15,2 12-12-15,7 8-3 16,-1 8-3-16,3 2-1 16,4-8-11-16,-5-6-28 15,5-18-119-15,0-8-118 16</inkml:trace>
  <inkml:trace contextRef="#ctx0" brushRef="#br0" timeOffset="205343.8163">6756 14801 1433 0,'-17'-9'221'16,"-15"-4"-56"-16,5 7-67 15,6 6-23-15,11 9-11 16,8 6-14-16,12 9-16 15,10 4-2-15,14 4 9 16,10-2 9-16,0-2 25 16,-6-3 12-16,-20-3 14 15,-13-2 8-15,-20-6-12 16,-12-4-18-16,-18-10-43 0,-5 0-63 16,-1-7 321-16</inkml:trace>
  <inkml:trace contextRef="#ctx0" brushRef="#br0" timeOffset="208869.3825">6390 14578 1410 0,'3'-2'223'0,"6"2"-73"0,10 1-21 16,12 0-55-16,5 2-27 15,12 1-62-15,2-2-124 16</inkml:trace>
  <inkml:trace contextRef="#ctx0" brushRef="#br0" timeOffset="209153.7166">6839 14580 1357 0,'15'0'208'0,"27"1"-121"15,-2 2-31-15,-5 0-63 16,-1 4-76-16</inkml:trace>
  <inkml:trace contextRef="#ctx0" brushRef="#br0" timeOffset="209383.109">7214 14610 1345 0,'18'3'234'16,"5"-1"-81"-16,15-2-92 15,5 1-17-15,-6 0-27 16,4 4-27-16,-5 1-222 15</inkml:trace>
  <inkml:trace contextRef="#ctx0" brushRef="#br0" timeOffset="209548.1803">7650 14618 1215 0,'23'2'305'15,"18"0"-134"-15,15 1-90 16,1 1-2-16,1 2-33 0,-5-2-4 16,-12 2-72-16</inkml:trace>
  <inkml:trace contextRef="#ctx0" brushRef="#br0" timeOffset="210232.1872">3790 14459 1386 0,'12'0'235'16,"12"0"-56"-16,17 4-96 16,7 3-22-16,14 0-35 15,-6-1-41-15</inkml:trace>
  <inkml:trace contextRef="#ctx0" brushRef="#br0" timeOffset="210520.9155">4331 14464 1482 0,'9'0'240'0,"13"0"-79"16,6 3-69-16,13 1-60 15,-2-1-12-15,5 2-95 16</inkml:trace>
  <inkml:trace contextRef="#ctx0" brushRef="#br0" timeOffset="210776.8733">4849 14498 1474 0,'23'0'228'0,"12"-1"-99"0,11-1-64 16,7 0-17-16,2-2-33 15,2 1-5-15,-3 0-39 16</inkml:trace>
  <inkml:trace contextRef="#ctx0" brushRef="#br0" timeOffset="212308.9432">7001 13711 1229 0,'-3'0'279'0,"0"6"-155"16,3 2-17-16,0 9-51 0,0 6-16 16,0 6-41-16,1 1-80 15</inkml:trace>
  <inkml:trace contextRef="#ctx0" brushRef="#br0" timeOffset="212561.1487">6989 14035 1158 0,'-1'2'342'0,"-3"4"-165"16,1 7-56-16,1 8-68 16,-2 5-25-16,2 9-32 15,2 0-51-15</inkml:trace>
  <inkml:trace contextRef="#ctx0" brushRef="#br0" timeOffset="212712.8034">6968 14330 1515 0,'-7'16'269'0,"2"12"-69"15,-3 3-131-15,8 3-22 16,6-8-63-16,-3-6-72 16</inkml:trace>
  <inkml:trace contextRef="#ctx0" brushRef="#br0" timeOffset="213242.2004">6989 14269 1257 0,'0'-1'312'0,"3"1"-69"16,9 0-94-16,6 1-27 16,10 5-43-16,3-3-17 15,0 0-34-15,5 0-12 16,-2-3-21-16,-4 0-18 16,1 1-28-16,-6-1-14 15,-7 0 0-15,-5 0 16 16,-6 2 22-16,-5 1 12 0,-5-2 8 15,2-1 1-15,0 0-2 16,-1-1 1-16,1 1 14 16,0 0 10-16,0 0 23 15,0 0 12-15,-12 24 13 16,-8 37 4-16,18-24-10 16,1 3-12-16,0-3-20 15,5-3-5-15,5-10 31 16</inkml:trace>
  <inkml:trace contextRef="#ctx0" brushRef="#br0" timeOffset="216364.1311">6120 14103 998 0,'2'-2'412'0,"5"-4"-238"0,1-2-19 16,5 4-22-16,-1 0-17 15,8 5-34-15,2 11-2 16,0 12-9-16,2 9-3 16,-8 10-20-16,-4 10-12 15,-11 6-16-15,0-3-7 16,-4-2-5-16,-1-10-3 16,2-14-15-16,-1-5-31 15,6-19-115-15,4-7-101 0</inkml:trace>
  <inkml:trace contextRef="#ctx0" brushRef="#br0" timeOffset="217009.4606">6466 14187 1233 0,'-3'11'277'16,"-1"7"-162"-16,4 3-29 16,3 1-12-16,8 0-22 15,1-1-3-15,6-7-10 16,0 0-3-16,2-10 1 16,-2-4 1-16,2-8-6 15,-3-5-4-15,-2-7-5 16,-4-5-3-16,-5-4 1 15,-4-3 4-15,-6-5 8 16,-4 0 6-16,-11 5 20 16,-4 1 1-16,-6 2 5 15,2 8-3-15,3 4-19 0,3 10-5 16,8 11-21-16,4 7-5 16,9 13-9-16,5 0-1 15,12 6-4-15,7-3-1 16,20-13-74-16,5-6 53 15</inkml:trace>
  <inkml:trace contextRef="#ctx0" brushRef="#br0" timeOffset="222465.4837">6345 15410 1389 0,'0'-3'242'16,"-4"-3"-37"-16,-1 6-20 15,-1 15-51-15,4 11-4 16,5 20-41-16,4 6-14 16,3 11-37-16,-3 0-15 15,-7-7-13-15,2-4-3 0,-2-17-42 16,0-7-37 0,4-17-137-16</inkml:trace>
  <inkml:trace contextRef="#ctx0" brushRef="#br0" timeOffset="222676.4521">6304 15436 1478 0,'11'-7'221'0,"23"-5"-102"15,5 1-20-15,7 3-42 16,6 2-18-16,-1 7-25 16,0 6-36-16,-10 5-284 15</inkml:trace>
  <inkml:trace contextRef="#ctx0" brushRef="#br0" timeOffset="222968.5868">6372 15845 1437 0,'8'1'219'16,"3"0"-72"-16,13-1-47 16,5 0 3-16,9-1-34 15,6 0-18-15,-3 0-25 16,-1 1-10-16,-8 0-69 16,-8 0-47-16</inkml:trace>
  <inkml:trace contextRef="#ctx0" brushRef="#br0" timeOffset="223168.8787">6381 15701 1509 0,'5'-1'231'16,"7"0"-112"-16,6-1-23 15,11 2-32-15,7-4-14 16,12 2-28-16,-1-3-16 16,-1 5-125-16</inkml:trace>
  <inkml:trace contextRef="#ctx0" brushRef="#br0" timeOffset="223957.5752">7957 14587 1023 0,'0'0'383'16,"0"0"-236"-16,4 7-24 16,5 5-28-16,1 2-13 15,10 3-32-15,-1-1-14 16,2 1-15-16,-1-4-2 15,-7-4 10-15,-4-4 7 0,-9-3 15 16,-2-1 6-16,-16 3-1 16,-2 0-4-16,-9 4-21 15,3 2-6-15,9 0-38 16,9-1-60-16</inkml:trace>
  <inkml:trace contextRef="#ctx0" brushRef="#br0" timeOffset="224243.9005">8332 14670 1486 0,'0'1'262'16,"2"1"-47"-16,4 4-52 16,9 3-62-16,6 1-18 15,2 4-39-15,7 1-10 16,-4 0-13-16,0 0-7 16,-4-3-28-16,-10-1-39 15,-2-1-123-15,-3-2-92 16</inkml:trace>
  <inkml:trace contextRef="#ctx0" brushRef="#br0" timeOffset="224391.0819">8568 14681 1287 0,'-8'0'314'0,"-10"2"18"16,-6 7-103-16,-10 11-78 15,1 5-36-15,-6 9-62 16,5 2-24-16,5 4-72 15,1-5-215-15</inkml:trace>
  <inkml:trace contextRef="#ctx0" brushRef="#br0" timeOffset="227561.0602">6758 15779 1490 0,'7'3'218'0,"14"8"-122"16,4 5-18-16,0 5-21 31,-13-11-9-31,1 2-16 0,35 34-5 0,-6 0-12 16,-4-3-20-16,-29-33-76 15,2-1-91-15</inkml:trace>
  <inkml:trace contextRef="#ctx0" brushRef="#br0" timeOffset="227741.0017">7007 15798 1487 0,'-4'3'259'16,"-8"4"-45"-16,2 9-49 16,-6 5-39-16,2 2-11 15,-6 1-41-15,-5-2-17 16,-3 1-31-16,-2-3-11 16,4-3-40-16,6-2-32 0,11-3-104 15,2-3-107-15</inkml:trace>
  <inkml:trace contextRef="#ctx0" brushRef="#br0" timeOffset="228055.4213">7274 15602 1492 0,'1'-3'254'0,"5"3"-58"16,12 3-107-16,9 4-20 15,12 0-28-15,-2-2-16 16,3-2-25-16,-1-1-22 16,-9 1-98-16,-1-3-220 15</inkml:trace>
  <inkml:trace contextRef="#ctx0" brushRef="#br0" timeOffset="228249.9006">7365 15765 1465 0,'6'4'239'16,"10"2"-60"-16,8-2-69 16,11-4-10-16,5 0-33 15,1 0-19-15,-3 1-76 16,-3 2-48-16</inkml:trace>
  <inkml:trace contextRef="#ctx0" brushRef="#br0" timeOffset="229966.7572">7934 15427 1465 0,'0'-2'244'0,"-4"4"-51"15,1 8-26-15,5 19-43 16,-2 9-13-16,5 16-41 16,0 7-16-16,-3-2-28 15,4-3-6-15,3-10-51 16,3-12-37-16,4-20-125 16,-2-12-232-16</inkml:trace>
  <inkml:trace contextRef="#ctx0" brushRef="#br0" timeOffset="230136.5513">7951 15379 1529 0,'20'-3'235'15,"28"-3"-146"-15,11 4-32 16,10 2-30-16,-3 1-31 0,-9 6-171 15</inkml:trace>
  <inkml:trace contextRef="#ctx0" brushRef="#br0" timeOffset="230361.6603">8025 15789 1535 0,'15'0'258'0,"22"-2"-101"16,9 1-56-16,7 1-43 16,3 1-10-16,-10 1-34 15,-5 2-34-15,-18 0-110 0</inkml:trace>
  <inkml:trace contextRef="#ctx0" brushRef="#br0" timeOffset="230543.1788">7933 15628 1513 0,'1'1'256'0,"10"4"-68"16,13 1-52-16,17-4-39 15,16-2-19-15,12-3-49 16,6 0-38-16,-14 0-170 16</inkml:trace>
  <inkml:trace contextRef="#ctx0" brushRef="#br0" timeOffset="231060.3696">8686 15663 1377 0,'-7'-7'241'0,"-14"-5"-47"16,-5 0-3-16,-5 9-39 15,-4 7-14-15,2 10-51 16,2 4-23-16,5 8-41 15,8 0-12-15,14 4-11 16,9 0-2-16,24-1-1 16,5-5 0-16,19-11-55 15,5-6-47-15</inkml:trace>
  <inkml:trace contextRef="#ctx0" brushRef="#br0" timeOffset="231350.4564">8884 15649 1177 0,'-9'-2'322'0,"-6"2"-157"16,-7 2-10-16,-3 8-33 15,4 4-28-15,5 8-43 16,9 4-9-16,8-1-18 15,7 1-6-15,12-8-8 16,3-6 1-16,6-10 0 16,0-9 0-16,-4-7 3 15,-2-6 0-15,-14-1 4 16,-8 4-3-16,-9 1-4 16,-8 4-7-16,1 4-80 15</inkml:trace>
  <inkml:trace contextRef="#ctx0" brushRef="#br0" timeOffset="231674.2157">9131 15658 1519 0,'4'4'253'0,"5"7"-95"16,3 8-19-16,7 4-26 15,-1 6-16-15,0 5-38 16,-10 0-17-16,-13 2 2 15,-5-1-2-15,-15-10-4 16,-3-5 2-16,-9-14-83 16,-2-10-59-16</inkml:trace>
  <inkml:trace contextRef="#ctx0" brushRef="#br0" timeOffset="232046.387">9369 15748 1403 0,'-4'1'244'16,"-3"4"-19"-16,-2 2-70 16,3 4-63-16,4 7-4 15,6 1-36-15,3 4-7 16,6-2-15-16,0-5-11 15,5-5 0-15,2-11-5 16,1-12 0-16,-1-5 1 16,-4-14 0-16,-4-5 2 0,-4-7 11 15,-6-3 0-15,-13-5 0 16,-9-2-4-16,-18-9-17 16,-7-5-1-16,-6 7-6 15,-2 8 0-15,4 33 12 16,2 14 2-16,15 24 6 15,11 10-2-15,22 12-14 16,17 4-3-16,33-4 0 16,15-1-37-16</inkml:trace>
  <inkml:trace contextRef="#ctx0" brushRef="#br1" timeOffset="240372.3043">5503 14602 412 0,'-5'0'254'0,"-4"1"-21"0,3 1-99 16,2 1-19-16,3-2-5 15,1-1-12-15,0 0-32 16,0-1-10-16,0 0-8 15,0 0 0-15,0 0-2 16,4-1 3-16,2 1-7 16,4 0-5-16,31 0-8 15,-32 4-5-15,6 0-6 16,1-3-2-16,5 1-3 16,3-1 1-16,4 1 1 15,2-2 0-15,1 1 0 16,2 0-2-16,1 1-5 15,0 5 0-15,0-3-3 16,-3 2-2-16,-6-2 0 16,-2-2 0-16,1-1-1 15,1 3 1-15,1-6-1 16,1 1-1-16,0-2 1 0,1 0-1 16,2 4 0-16,-1 0 0 15,-2 0-1-15,0 2 1 16,-2 3 1-16,2 1 0 15,-3-2 3-15,6 0-3 16,0-2 1-16,-1-1-1 16,-1 0-1-16,-4 1 1 15,-1-4-1-15,1 2 0 16,-2 3-1-16,-2-2 1 0,-1 1-1 16,-2-2 0-16,4 0 1 15,1 0 0-15,0 1 0 16,2 1 1-16,0-2-1 15,2 0 1-15,0 0-1 16,-2-2 0-16,-3 2 0 16,0 0-1-16,-5 4 0 15,1-2 0-15,-4-1 1 16,1 2 2-16,-3-3 1 16,1 0 2-16,4 1-3 15,-4-4 1-15,1 3-1 16,0-3-1-16,-6 0-1 15,2 0 0-15,-3 2 0 16,0 1-1-16,-6 1 0 16,0-1 1-16,0 0 1 0,0-1 1 15,0 0 0-15,0 0-1 16,0 0-1-16,-1-1-1 16,0-2 0-16,-1-3 0 15,0-1-1-15,-15-28 0 16,6 34 0-16,2-2 1 15,-6 2 0-15,4 0 0 16,-2-3 1-16,-3-2 0 16,7 1-1-16,-1-2 0 15,6 5 0-15,4 2-2 0,4 1-1 16,-4 0 0-16,0 0 1 16,4 1-1-16,11 5 2 15,30 19 0-15,-22-12 0 16,-4-3 1-16,3 2 0 15,3-1 0-15,-6-4 1 16,0 1 0-16,-7-1 0 16,-4-3-1-16,-8-3 2 15,-3 2 5-15,-12-1 18 16,-6 2 9-16,-2 4 13 16,-2 0-3-16,9 1-19 15,-1 0-10-15,8 0-40 16,6-1-42-16</inkml:trace>
  <inkml:trace contextRef="#ctx0" brushRef="#br1" timeOffset="240824.1647">7119 14818 1045 0,'3'2'401'0,"1"10"-225"16,-1 6-27-16,-3 12-21 15,0 5 1-15,0 5-21 16,0-3-2-16,-2-3-37 15,1-4-19-15,-1-12-22 0,2 3-7 16,0-15-5-16,0-1-4 16,2-5-56-1,-1-7-39-15,-1 0-126 0,0-2-109 16</inkml:trace>
  <inkml:trace contextRef="#ctx0" brushRef="#br1" timeOffset="240993.7025">7112 14801 1064 0,'5'-4'353'0,"11"-6"-227"15,6 3-51-15,7 4-30 16,7 2-12-16,4 1-23 16,-2 4-3-16,-2 0-4 15,-5 2-2-15,-6 5-111 16</inkml:trace>
  <inkml:trace contextRef="#ctx0" brushRef="#br1" timeOffset="241272.9552">7162 15088 1253 0,'9'0'253'16,"14"4"-163"-16,1-1-14 15,5 1-27-15,1 0-16 16,-11-4-19-1,-10 0-4-15,1 0-46 0,24-4-62 0</inkml:trace>
  <inkml:trace contextRef="#ctx0" brushRef="#br1" timeOffset="241464.4488">7094 15047 917 0,'5'-2'414'0,"7"-3"-242"15,8-2-87-15,11 3-40 16,6-2-8-16,10 3-24 16,-4 1-25-16</inkml:trace>
  <inkml:trace contextRef="#ctx0" brushRef="#br1" timeOffset="241722.7319">7409 15054 1390 0,'3'0'198'0,"5"5"-106"15,1-2-12-15,10 6-14 16,-2 1 3-16,5 1-23 16,0 4-11-16,-4 1-17 15,1 2-6-15,-3-3-13 16,-3-2-20-16,-1-2-96 16,-4-3-123-16</inkml:trace>
  <inkml:trace contextRef="#ctx0" brushRef="#br1" timeOffset="241889.3653">7562 15058 784 0,'-6'-3'473'16,"-3"2"-224"-16,-3 1-147 16,1 8 1-16,-7 3-14 15,-3 1-2-15,-2 7-38 0,0-3-15 16,2 6-20-16,1-4-10 15,8-2-82-15</inkml:trace>
  <inkml:trace contextRef="#ctx0" brushRef="#br1" timeOffset="242490.4376">7130 14723 798 0,'2'-1'391'0,"1"1"-196"16,8-1-115-16,6-1-24 15,10 2-9-15,5 1-5 16,7 0-12-16,-1 2-5 0,0 2-16 16,-6 1-2-16,-6 1-3 15,-3-5-8-15,-7 0-34 16,-2-2-23-16,-7-2-61 15,-1 2-103-15,-10-5-79 16,-1 1 49-16,-3 0 292 16,-3 0 114-16,6 4 137 15,3 0-48-15,2 3-105 16,0-3-25-16,0 0-8 16,0 0-11-16,2 4-24 15,1 6-18-15,2 2-63 16</inkml:trace>
  <inkml:trace contextRef="#ctx0" brushRef="#br0" timeOffset="250307.2118">5795 16587 1605 0,'-4'4'295'0,"-2"9"-175"0,2 7-15 16,4 10-9-16,0 8-17 15,2 8-35-15,2 3-11 16,0 0-13-16,0-2-3 16,3-12-70-16,2-5-61 15</inkml:trace>
  <inkml:trace contextRef="#ctx0" brushRef="#br0" timeOffset="250490.6557">5768 16585 1547 0,'15'-6'249'0,"23"-3"-140"16,9 1-24-16,10 3-28 16,3 4-20-16,0 4-18 15,-4 0-27-15,-5 3-185 16</inkml:trace>
  <inkml:trace contextRef="#ctx0" brushRef="#br0" timeOffset="250725.1319">5815 16998 1468 0,'22'0'245'0,"18"-2"-94"15,11-1-26-15,7 1-21 16,3 1-49-16,-6 0-17 0,-10 0-62 16,-9-2-61-16</inkml:trace>
  <inkml:trace contextRef="#ctx0" brushRef="#br0" timeOffset="250894.9961">5790 16807 1273 0,'2'0'297'0,"16"0"-30"15,12 2-108-15,16 0-69 16,6 0-12-16,4-2-39 15,-1-2-18-15,-3-5-128 16</inkml:trace>
  <inkml:trace contextRef="#ctx0" brushRef="#br0" timeOffset="251206.7022">5780 16504 1555 0,'10'-3'236'0,"15"0"-156"16,5-1-31-16,13 3-14 16,3 4-8-16,0 3-19 15,3-2 0-15,-11-3-1 16,-6-4 1-16,-11 2-7 15,-9-1-2-15,-10-3 0 16,-7 1-2-16,-7-5 10 16,-1 3 16-16,-1 0 10 15,3 4 0-15,9 3-21 16,4 0-48-16</inkml:trace>
  <inkml:trace contextRef="#ctx0" brushRef="#br0" timeOffset="251413.6969">6385 16827 1492 0,'0'4'293'0,"1"1"39"15,1-2-239-15,-2-3-25 16,0 0-111-16,0-1 43 16</inkml:trace>
  <inkml:trace contextRef="#ctx0" brushRef="#br0" timeOffset="251906.4927">6785 16827 1124 0,'0'-4'370'0,"-3"-11"-143"16,1 1-55-16,-3 3-40 15,-8-1-13-15,-6 1-34 16,-4 3-15-16,-4 6-33 15,0 3-18-15,5 10-17 16,2 2-5-16,8 8-3 0,4 2-1 16,8 3 1-16,6 0 0 15,10-5 2-15,7-6 4 16,6-11 0-16,4-5 4 16,-1-11 1-16,-4-5 0 15,-3-9 1-15,-1-5-2 16,-11-4-4-16,5-2 0 15,-11 0 0-15,-7 1 0 16,0 3 1-16,-11 1 2 16,3 10 8-16,1 6 9 15,1 11 12-15,2 6 4 0,0 10-5 16,4 4-8-16,3 9-10 16,4 8-2-16,2 10-3 15,-1-2-1-15,-3 10 0 16,0-4-1-16,-1-3-3 15,0-5-23-15,4-17-75 16,2-9-47-16</inkml:trace>
  <inkml:trace contextRef="#ctx0" brushRef="#br0" timeOffset="252147.0427">7064 16759 1472 0,'-16'-8'258'0,"-8"-7"-40"16,7 11-117-16,6 2-16 15,11 12-39-15,9 5-15 16,13 7-5-16,10 6 1 16,2 3-3-16,-2 1 6 15,-12-4 15-15,-11-1 3 16,-16-6-1-16,-11-6-13 15,-12-8-88-15,-5-7 5 16</inkml:trace>
  <inkml:trace contextRef="#ctx0" brushRef="#br0" timeOffset="252460.6385">6968 16623 1437 0,'5'0'227'0,"11"0"-50"15,9 3-53-15,13-1-46 16,3 4-26-16,-4-4-34 16,-6 1-4-16,-13-6 0 15,-3-2-2-15,-10 1-32 16,-5-8-14-16,-2-2-7 0,-5-2-1 15,0-2 26-15,2 5 8 16,2 8 19-16,3 4 11 16,4 8 18-16,2 2 5 15,4 8-1-15,-2-1-13 16,1 2-32-16,-3 2 34 16</inkml:trace>
  <inkml:trace contextRef="#ctx0" brushRef="#br0" timeOffset="252852.3283">7542 16795 1584 0,'10'1'334'0,"7"-1"-67"15,19 1-169-15,9 0-10 16,10-1-44-16,1 4-21 16,-11-1-62-16,-7 1-48 15</inkml:trace>
  <inkml:trace contextRef="#ctx0" brushRef="#br0" timeOffset="253015.8221">7562 16947 1552 0,'14'1'335'15,"16"2"-60"-15,19-3-135 16,9 2-33-16,8 1-83 15,-10 2 376-15</inkml:trace>
  <inkml:trace contextRef="#ctx0" brushRef="#br0" timeOffset="253425.9989">8255 16515 1619 0,'0'6'355'15,"0"3"-93"-15,4 23-159 16,3 10-18-16,5 16-25 15,-3 7-15-15,-2 3-28 16,-1-6-8-16,-4-10-47 16,3-12-29-16,-4-22-96 15</inkml:trace>
  <inkml:trace contextRef="#ctx0" brushRef="#br0" timeOffset="253586.5745">8240 16555 1556 0,'19'-3'319'0,"13"-6"-14"16,6 7-242-16,8 0-18 15,1 2-26-15,4 0-5 16,1 5-67-16,-6 3-66 0</inkml:trace>
  <inkml:trace contextRef="#ctx0" brushRef="#br0" timeOffset="253801.466">8318 16978 1532 0,'19'0'289'15,"12"-1"-53"-15,14-3-141 16,1-1-15-16,4 0-42 16,-2 1-30-16,-10-3-114 15</inkml:trace>
  <inkml:trace contextRef="#ctx0" brushRef="#br0" timeOffset="253965.2473">8281 16735 1455 0,'14'0'275'15,"19"-2"75"-15,11 2-222 0,12 0-69 16,4 1-5-16,2 2 123 16</inkml:trace>
  <inkml:trace contextRef="#ctx0" brushRef="#br0" timeOffset="254692.6462">9028 16836 1192 0,'2'-5'306'0,"-4"-8"-168"15,-3-2-8-15,-9-1-32 16,-7 0-8-16,-3 1-16 16,-6 2-12-16,1 11-3 15,5 4-9-15,0 13-21 16,6 7-1-16,7 7-24 16,3 2-3-16,12 0-1 15,8-3 0-15,9-11 4 16,5-5 0-16,6-16 5 15,1-7 1-15,-1-10 1 16,-3-6 1-16,-7-6-2 16,-1-4 1-16,-11-1-4 15,-3-2-1-15,-8-7-7 0,-6 5-4 16,0-4 1-16,-1 5 3 16,1 18 21-16,0 8 12 15,0 19 10-15,1 4 2 16,4 16-15-16,2 3-8 15,5 11-11-15,1 8-1 16,5 7-5-16,2 6 1 0,-1 2-14 16,4-7-29-16,3-14-85 15,2-10-100-15</inkml:trace>
  <inkml:trace contextRef="#ctx0" brushRef="#br0" timeOffset="254904.6818">9289 16804 1522 0,'-7'-3'287'0,"-6"-2"-44"15,6 4-71-15,6 7-54 16,7 2-27-16,15 8-35 16,2 5-8-16,2 4-14 15,-6 2-5-15,-14-4-1 16,-2 1 3-16,-11-10 4 15,-3 0-2-15,-11-14-37 0,-5-5-40 16</inkml:trace>
  <inkml:trace contextRef="#ctx0" brushRef="#br0" timeOffset="255292.1064">9810 16760 1218 0,'-6'-5'314'0,"-5"-7"-86"16,-9 4-30-16,-9 7-38 16,-1 4-3-16,-3 11-63 15,4 5-25-15,10 7-40 16,6 6-16-16,14 1-11 0,9 2-2 15,22-6-15-15,6-6-28 16,11-10-121-16,8-7-88 16</inkml:trace>
  <inkml:trace contextRef="#ctx0" brushRef="#br0" timeOffset="255576.6727">10029 16801 1463 0,'-14'-11'272'0,"-19"-8"-22"15,-6 0-42-15,5 11-82 16,3 7-52-16,8 9-57 16,12 6-12-16,4 6-6 15,10 0-1-15,13 0 0 16,5-2 2-16,14-6 1 16,-3-6 1-16,7-6 1 15,-3-7 0-15,-4-7-2 16,-1-1 1-16,-4 3 2 15,-2 6 17-15,-8 9 40 16,-4 9 20-16,-14 7 24 16,-11 6-17-16,-8 4-38 15,-6 2-15-15,3-6-80 16,4-7-45-16</inkml:trace>
  <inkml:trace contextRef="#ctx0" brushRef="#br0" timeOffset="255951.5323">10268 16818 1351 0,'-3'6'287'0,"2"3"25"16,6 9-136-16,0 2-12 0,10 3-63 15,2 0-25-15,0-6-36 16,3-3-11-16,-4-13-11 16,0-5 0-16,0-16-2 15,0-7-5-15,-1-13-6 16,-6-3-3-16,-9-8-2 16,-10-1 0-16,-21-3 0 15,-13-11-1-15,-12-16 2 16,-4-2 1-16,1 16 10 15,7 21 15-15,13 43 16 16,9 15-1-16,22 22-10 16,8 8-16-16,30 13-16 15,17 0-1-15,25-6-9 16,7-5-27-16</inkml:trace>
  <inkml:trace contextRef="#ctx0" brushRef="#br0" timeOffset="256635.9454">7559 17594 1611 0,'6'5'291'0,"16"-3"-161"0,13 9-68 15,15-8 1-15,4-1-12 16,1-2-39-16,-10-3-47 15</inkml:trace>
  <inkml:trace contextRef="#ctx0" brushRef="#br0" timeOffset="256805.4909">7631 17745 1698 0,'14'1'369'0,"22"1"-206"16,9 3-67-16,5 0-29 16,0-1-24-16,-7 1-492 15</inkml:trace>
  <inkml:trace contextRef="#ctx0" brushRef="#br0" timeOffset="257159.7593">8185 17378 1639 0,'2'20'366'16,"2"13"-136"-16,6 18-116 15,-1 4-12-15,2 3-45 16,-1-4-23-16,-2-4-16 15,-4-8-6-15,-3-10-44 16,-1-6-49-16</inkml:trace>
  <inkml:trace contextRef="#ctx0" brushRef="#br0" timeOffset="257355.6092">8218 17406 1579 0,'20'-6'268'15,"19"-2"-171"-15,7 1-37 16,5 1-26-16,-3 4-14 16,-1 2-58-16,-2 5-85 15</inkml:trace>
  <inkml:trace contextRef="#ctx0" brushRef="#br0" timeOffset="257594.3166">8354 17812 1396 0,'9'2'261'16,"10"-2"19"-16,15-2-174 15,8 1-19-15,9-3-36 16,-3 1-19-16,-3 3-54 16,-6-5-45-16</inkml:trace>
  <inkml:trace contextRef="#ctx0" brushRef="#br0" timeOffset="257771.9641">8306 17600 1685 0,'15'1'332'16,"23"1"-265"-16,7 2-16 15,9-4-32-15,-1 2-42 16</inkml:trace>
  <inkml:trace contextRef="#ctx0" brushRef="#br0" timeOffset="258058.0962">8676 17721 1598 0,'11'7'298'0,"15"8"-146"0,6 3-74 15,8 3-21-15,-9 2-18 16,-5 5-20-16,-6-1-23 16,-5-4-119-16,0-5-88 15</inkml:trace>
  <inkml:trace contextRef="#ctx0" brushRef="#br0" timeOffset="258222.3986">8877 17736 1641 0,'-8'3'369'0,"-8"9"-152"16,-2 0-50-16,-12 6-73 15,0 4-34-15,-8 5-46 16,3 1-52-16,4 0-38 16,6-4-415-16</inkml:trace>
  <inkml:trace contextRef="#ctx0" brushRef="#br0" timeOffset="258849.8116">9305 17707 1069 0,'2'-5'364'0,"2"-4"-225"16,-4-4-12-16,-6 1-12 15,-4-1 5-15,-5-1-19 16,-1 4-7-16,-10 6-19 16,3 4-20-16,1 12-35 15,-1 4-11-15,12 4-9 16,3 0 0-16,11 1 0 15,6-1 0-15,14-5 1 16,4-4 3-16,1-11 0 16,5-2 2-16,-3-14 1 15,-6-5-4-15,-1-8-8 16,-7-1-2-16,-6-4-2 16,-5-4 2-16,-2-3 7 0,-3-4 2 15,-3-1-2-15,3 4 11 16,-5 9 40-16,3 13 13 15,-1 16 12-15,1 8-11 16,6 16-33-16,-5 7-12 16,5 12-7-16,-1 6 0 15,2 5-1-15,3-2-1 16,-5 0-3-16,1-3-5 16,0-8-48-16,2-6-48 0</inkml:trace>
  <inkml:trace contextRef="#ctx0" brushRef="#br0" timeOffset="259163.4661">9688 17570 1506 0,'-22'-7'273'15,"-13"-4"-58"-15,2 11-94 16,1 0-4-16,9 13-48 16,3 1-20-16,13 4-26 15,7 5-6-15,17-1-5 16,10 4 0-16,12 0 7 16,4-3 7-16,-4-2 9 15,-7-1 16-15,-20-3 24 0,-12-4 8 16,-20-4 2-16,-11-2-16 15,-9-7-27-15,-6-1-15 16,8-4-35-16,4 0-33 16</inkml:trace>
  <inkml:trace contextRef="#ctx0" brushRef="#br0" timeOffset="276787.7056">16210 2592 1431 0,'0'4'257'0,"-1"8"-28"0,1 25-56 16,-2 15-5-16,4 28-37 15,-2 12-25-15,-7 5-47 16,0 2-19-16,-4-18-19 15,2-13-9-15,9-21-67 16,0-19-44-16,1-26-409 16</inkml:trace>
  <inkml:trace contextRef="#ctx0" brushRef="#br0" timeOffset="276981.9498">16105 2585 1652 0,'14'-8'359'0,"24"-4"-168"0,12-1-73 15,29 5-60-15,4 3-22 16,4 0-27-16,-6 3-27 16,-20 3-101-16,-9 5-132 15</inkml:trace>
  <inkml:trace contextRef="#ctx0" brushRef="#br0" timeOffset="277249.5768">16184 2961 1396 0,'7'1'293'16,"6"1"18"-16,24 0-120 16,12-3-17-16,24-1-88 15,8-3-23-15,-8-3-74 16,-3 1-62-16</inkml:trace>
  <inkml:trace contextRef="#ctx0" brushRef="#br0" timeOffset="277831.6636">16783 3114 1571 0,'-2'0'353'16,"4"-5"-42"-16,-1 2-78 16,-1 2-85-16,0 0-41 0,0-1-63 15,0 1-15-15,2 0-87 16,12-4-519-16</inkml:trace>
  <inkml:trace contextRef="#ctx0" brushRef="#br0" timeOffset="278560.6867">16187 2321 1201 0,'0'-1'325'0,"0"-2"-112"0,10 2-75 15,15 1-61-15,10-1-19 16,18-2-22-16,9-1-7 16,7-1-14-16,-2 1-6 15,-15 0-3-15,-10 1-3 16,-18-5-12-16,-6-1-8 16,-7-3-1-16,-6-3 3 15,-2 2 11-15,-4 1 5 0,-4 4 19 16,-1 3 10-16,6 5 30 15,0 6 15-15,0 3 1 16,1 3-12-16,-1-1-20 16,5 1-44-16,3-1 17 15</inkml:trace>
  <inkml:trace contextRef="#ctx0" brushRef="#br0" timeOffset="279164.6119">17371 2626 815 0,'-2'-2'402'16,"0"0"-216"-16,2-2-121 15,0 3-23-15,0 0 1 16,0 0 5-16,0 0 8 16,0-1 4-16,0 1-1 15,0 1 8-15,0 0 16 16,1 9 4-16,-5 21-10 0,-21 48-1 16,0-15-10-1,-3 9-11-15,-3 5-18 0,2 0-10 16,3-11-27-16,4-6-11 15,9-15-29-15,6-12-20 16,4-17-53-16,3-8-40 16</inkml:trace>
  <inkml:trace contextRef="#ctx0" brushRef="#br0" timeOffset="279524.3004">17419 2622 1344 0,'-3'-4'284'15,"-3"-6"-5"-15,2 7-130 16,3 6-24-16,3 13-62 16,3 8-21-16,11 15-13 15,5 11-9-15,7 12-8 16,4 3-5-16,-6 0-2 15,-2-7-1-15,-6-12 1 16,-3-2 1-16,1-6 1 16,-7 0-1-16,-8-2 8 15,-4-3 4-15,-12-2 4 16,-2 1 3-16,-14-11-4 0,-10-2-1 16,-12-10-5-16,-3-7-3 15,3-2-7-15,8-5-3 16,15-5-21-16,9 5-23 15,16-2-71-15,7 3-64 16</inkml:trace>
  <inkml:trace contextRef="#ctx0" brushRef="#br0" timeOffset="279769.4433">17749 2926 1507 0,'8'7'279'16,"3"0"-60"-16,16 10-117 16,7 2-5-16,14 2-55 15,1 8-12-15,-6 5-13 16,-7-1-16-16,-10 3-65 15,-4-6-51-15,-2-9-123 16</inkml:trace>
  <inkml:trace contextRef="#ctx0" brushRef="#br0" timeOffset="279964.5267">18084 2910 1558 0,'-11'6'334'0,"-10"6"-83"16,-4 7-83-16,-3 6-37 16,-9 10-58-16,-6 2-17 0,-4 9-27 15,4 3-14-15,8-3-43 16,7 0-47-16,15-18-144 16</inkml:trace>
  <inkml:trace contextRef="#ctx0" brushRef="#br0" timeOffset="280395.4475">17767 2646 1502 0,'1'-4'261'0,"5"3"-88"15,14 1-80-15,7 3-26 16,17 5-29-16,5-1-5 16,6-1-13-16,-2 1-8 15,-6-4-12-15,-1-1-19 16,-11-3-47-16,-3-5-15 15,-16-4-32-15,-2-5 6 16,-13-3 48-16,-4 1 17 0,-5 3 33 16,-5 3 16-16,2 7 25 15,-1 4 10-15,6 12 24 16,4 2 4-16,0 3-8 16,3 4-5-16,1-2-11 15,2 3-1-15,3-1-9 16,-3-1-7-16,-3-7-6 15,-1 0-23-15,-1-8 157 16</inkml:trace>
  <inkml:trace contextRef="#ctx0" brushRef="#br0" timeOffset="281951.1366">19105 3285 1556 0,'-5'6'19'0,"0"-1"6"16,-5 3 42-16,2-1 11 15,1-5 1-15,7-3 0 16,10-8-35-16,6-7-10 16,25-14-16-16,10-8-8 15,36-18-6-15,15-7 4 16,32-18 6-16,24-9 2 16,14-8-1-16,7 0-5 0,1 13-7 15,-17 9-1-15,-20 15 0 16,-7 7 0-16,-26 10 1 15,-12 2-7-15,-27 15-20 16,-18 5-7-16,-26 7-16 16,-13 5 6-16,-14 3 9 15,-7 0 7-15,-12 3 13 16,-1 1 1-16,-7 0-7 16,-2 1-9-16,6 2-4 15,4-1 1-15,8 0 10 16,8 0 6-16,7 1 14 15,7-1 6-15,7 5 22 16,3 2 10-16,1 4 15 16,-2 4 4-16,-10 0-5 15,-4 2-11-15,-10 0-53 16,-2 3-44-16</inkml:trace>
  <inkml:trace contextRef="#ctx0" brushRef="#br0" timeOffset="282337.1626">21338 2134 1546 0,'0'8'302'15,"2"8"-89"-15,-3 14-107 16,3 13-37-16,-3 12-42 16,-4 5-7-16,3-3-4 15,0-9 1-15,4-20-18 16,4-14-12-16,-2-14-37 16,-1-10-22-16,-3-15-44 15,-6-3-7-15,-2-10-17 16,-5-7 42-16,-5-2 0 15,2 1 32-15,4 3 63 16,9 11 12-16,11 12 81 16,9 8 20-16,13 7-15 15,3 3-15-15,11 2-51 0,3 3-10 16,4 2-12-16,0 2-25 16</inkml:trace>
  <inkml:trace contextRef="#ctx0" brushRef="#br0" timeOffset="282510.6986">21410 2331 1688 0,'6'2'331'0,"10"3"-270"15,7-3-15-15,14-2-34 16,3-1-29-16,5-6-131 15</inkml:trace>
  <inkml:trace contextRef="#ctx0" brushRef="#br0" timeOffset="282764.0209">21393 1978 1385 0,'9'4'232'0,"7"-2"-71"16,14 6-84-1,7 1-17-15,8-3-39 0,0 3-9 16,-6-5 1-16,-4 0-1 16,-13-1 7-16,-8-2 8 15,-14-5 19-15,-6 1 2 16,-7-4-7-16,1 1-15 15,3 9-82-15</inkml:trace>
  <inkml:trace contextRef="#ctx0" brushRef="#br0" timeOffset="283417.8545">19105 3383 1548 0,'-4'2'260'0,"4"4"-142"16,13-2-52-16,24 4-54 15,18-1-12-15,38-3 1 16,19-2 6-16,37 4 9 16,15-3 0-16,13 3 2 15,4 0-3-15,4-6-8 16,-4-6-1-16,-8-4-4 15,-9-5-1-15,-28-6 2 16,-18 2 4-16,-34 0-22 16,-19 3-20-16,-38 6-13 15,-15 2-5-15,-28 3 24 16,-10-2 19-16,-4-4 11 16,3 0 2-16,10 0-3 15,4 0-2-15,11 7-5 16,4 3-2-16,11 8 1 15,3 7 7-15,4 6 9 16,1 3 5-16,-2-1 2 16,-7-3-13-16</inkml:trace>
  <inkml:trace contextRef="#ctx0" brushRef="#br0" timeOffset="283927.1241">19607 2999 1541 0,'22'8'273'0,"16"6"-119"15,14 10-50-15,4 3 0 0,-7 10-21 16,-11 6-7-16,-35 11-16 15,-16 6-14-15,-22-1-45 16,-2-5-40-16,9-19-112 16,10-16-222-16</inkml:trace>
  <inkml:trace contextRef="#ctx0" brushRef="#br0" timeOffset="284269.4881">20173 3122 1576 0,'-9'2'301'0,"-3"7"-138"16,6 6-63-16,15 2-44 0,8 0-16 15,11-4-2-15,4-8 0 16,6-7-5-16,1-7-4 15,0-12-7-15,-4-7-6 16,-10-5-4-16,-5-5 0 16,-18-6-1-16,-5 0 0 15,-21 1-1-15,-11 2-2 16,-12 16 13-16,-6 12 6 16,1 22 15-16,6 13 9 0,19 8-18 15,13 2-8 1,31 0-23-16,16-8-3 15,33-6-9-15,12-5-32 0</inkml:trace>
  <inkml:trace contextRef="#ctx0" brushRef="#br0" timeOffset="285010.232">20093 3811 1312 0,'-4'3'280'16,"1"1"-60"-16,-7 18-91 16,-1 7-30-16,-1 8-56 15,0 4-20-15,-2-8-13 16,10 0-2-16,3-16-5 15,1-9-1-15,11-11-12 16,-5-13-8-16,5-15-5 16,0-6 0-16,-5-8 11 15,1-2 5-15,-1 1 6 16,-3 4 1-16,3 13 7 0,-2 6 6 16,-1 19 6-16,2 5 1 15,7 17-7-15,10 9-5 16,15 8-8-16,9 5-2 15,10 5 2-15,-3-3 1 16,-10-4 1-16,-5-3 2 16,-20-13 2-16,-9-3 2 15,-23-6 3-15,-17-3 3 16,-24-2 3-16,-12-2 0 0,-4-5 0 16,5-3-4-16,17-7-8 15,15 0-5-15,20-4-49 16,13-1-42-16,16 5-114 15</inkml:trace>
  <inkml:trace contextRef="#ctx0" brushRef="#br0" timeOffset="285200.4534">20449 3886 1668 0,'8'1'339'0,"22"8"-245"16,4 3-15-16,8 11-51 16,1 0-14-16,-12 5-60 15,-6-4-33-15,-11-6-111 0,-5-4-135 16</inkml:trace>
  <inkml:trace contextRef="#ctx0" brushRef="#br0" timeOffset="285325.5395">20625 3818 1634 0,'-17'15'377'16,"-23"18"-151"-16,-3 8-45 0,-3 9-101 15,-2 0-41-15,9 2 92 16</inkml:trace>
  <inkml:trace contextRef="#ctx0" brushRef="#br0" timeOffset="286480.1656">20310 3663 1367 0,'-6'1'228'0,"-1"5"-94"15,7-1-22-15,15 0-30 16,11 1-20-16,17-1-15 16,4-3-10-16,8-2-21 15,2-3-6-15,-6-1-4 16,-4-2-3-16,-14-2-14 15,-9-1-8-15,-13-3-13 16,-5-1 3-16,-6 1 11 16,-3 0 10-16,-1 5 37 15,-1 6 19-15,0 12 36 16,-1 8 16-16,-4 12-23 16,2 3-19-16,3 4-60 15,2-3 35-15</inkml:trace>
  <inkml:trace contextRef="#ctx0" brushRef="#br0" timeOffset="287968.5872">19243 4404 1274 0,'2'-1'288'0,"2"1"-93"15,-2 10-4-15,-1 25-37 16,0 13-15-16,-2 27-39 16,-2 7-21-16,-9 13-42 15,2 1-11-15,2-18-13 16,2-10-10-16,8-29-47 16,4-15-38-16,5-27-182 0</inkml:trace>
  <inkml:trace contextRef="#ctx0" brushRef="#br0" timeOffset="288174.0365">19253 4478 1599 0,'27'-4'306'0,"36"-1"-172"15,9 0-44-15,-3 5-50 16,-2 0-19-16,-14 1-109 16,-8-1-118-16</inkml:trace>
  <inkml:trace contextRef="#ctx0" brushRef="#br0" timeOffset="288379.2186">19259 4818 1694 0,'9'6'365'0,"20"3"-230"0,15-1-24 16,14-2-47-16,3-2-24 15,2-1-49-15,-5-1 208 16</inkml:trace>
  <inkml:trace contextRef="#ctx0" brushRef="#br0" timeOffset="289131.9324">20046 4784 1291 0,'-8'-5'259'0,"-12"-3"-110"16,-5 1 3-16,-3 3-21 0,-4 9-25 16,-4 9-32-16,4 8-12 15,11 12-27-15,6 5-7 16,23 5-13-16,8-2-4 16,18-10-5-16,8-7-1 15,5-13-8-15,5-8-26 16,-4-7-106-16,-1-6-59 15</inkml:trace>
  <inkml:trace contextRef="#ctx0" brushRef="#br0" timeOffset="289420.3877">20254 4783 1370 0,'-17'0'253'15,"-18"3"-44"-15,5 13-94 16,7 6-35-16,8 10-46 15,8 2-12-15,13 0-12 16,8-2-4-16,11-15-4 16,5-4 1-16,5-13-1 15,4-8-1-15,-1-9 0 16,0-9-1-16,1 2 0 16,-2-1 3-16,-5 10 14 15,3 11 13-15,-12 8 31 0,-3 4 18 16,-11 10 19-16,-9 4-2 15,-18 3-19-15,-1 0-14 16,-3-9-48-16,-2-2-54 16,5-14-462-16</inkml:trace>
  <inkml:trace contextRef="#ctx0" brushRef="#br0" timeOffset="289879.4174">20830 4805 1428 0,'-10'9'250'16,"-6"8"12"-16,7 11-181 15,6 5 5-15,11 6 7 16,11-3-4-16,7-8-10 16,7-5-16-16,5-13-34 0,2-6-9 15,-1-15-7 1,-2-11-8-16,-8-20-5 0,-9-13-3 15,-15-11 0-15,-8-4 3 16,-23-5 2-16,-7-2 0 16,-17 2 0-16,-4 7-1 15,-1 23 7-15,3 21 2 16,15 28 1-16,12 10 1 16,25 18-10-16,14 1-3 15,31 4-4-15,11-1 2 0,19-4 17 16,8-2-26-16</inkml:trace>
  <inkml:trace contextRef="#ctx0" brushRef="#br0" timeOffset="290738.396">21682 4599 1498 0,'1'-1'283'0,"-1"-3"-37"16,-5 6-32-16,4-2-80 15,-16 17-35-15,-49 53-52 0,26-23-15 16,-1 12-20 0,7 3-4-16,10-11-5 0,6-6-5 15,18-19-19-15,0-14-8 16,15-12-7-16,3-14 0 15,5-20 14-15,3-8 5 16,-2-16 7-16,1 1 3 16,-2-1 2-16,-3 6 3 15,-6 19 4-15,-9 5 6 16,-5 19 10-16,-2 8 0 0,-1 12-2 16,3 11-8-16,9 15-9 15,8 3-2-15,14 9 0 16,4 2 2-16,9-1-2 15,-4-1-5-15,-4-12-3 16,-7-7 0-16,-16-11 4 16,-9-7 7-16,-24-3 7 15,-12-3 2-15,-28-5 0 16,-4 2-2-16,-4-1-2 16,8-2-4-16,19 0-27 15,12-4-44-15,21-3-138 16</inkml:trace>
  <inkml:trace contextRef="#ctx0" brushRef="#br0" timeOffset="290919.9143">21844 4753 1506 0,'14'-3'329'0,"11"-5"84"15,14 11-315-15,7 12-32 16,10 14-47-16,4 4-10 15,-2 7-2-15,-2-2-3 16,-14-6-65-16,-7-4-50 16,-15-11-139-16</inkml:trace>
  <inkml:trace contextRef="#ctx0" brushRef="#br0" timeOffset="291049.0596">22218 4745 1185 0,'-5'-10'364'0,"-15"-6"-63"16,-3 11-8-16,-13 26-48 15,-5 17-35-15,-16 26-76 16,-2 11-33-16,-3 7-63 16,1 0-27-16</inkml:trace>
  <inkml:trace contextRef="#ctx0" brushRef="#br0" timeOffset="294348.4247">20962 4353 1465 0,'-26'-12'207'0,"-40"-17"-114"16,-11-4-18-16,-11 6-22 15,-6 0-20-15,-6 4-20 16,-5 6-5-16,-16 8-7 16,-3 6-1-16,-15 14 4 15,-4 10 1-15,1 15 14 16,-3 11 3-16,2 17 1 15,6 9-2-15,13 10-13 16,9 4-7-16,19 12-5 16,15 11-3-16,24 9-1 15,16 1-2-15,45-4-3 0,21-5-3 16,44-11-12-16,24-9 2 16,47-27-17-16,22-17-6 15,32-32-17-15,16-15-1 16,1-27 20-16,0-17 10 15,-18-35 34-15,-18-14 10 0,-28-20 47 16,-22-15 22-16,-52-17 43 16,-18-4 22-16,-43-2-37 15,-14 11-21-15,-15 34-50 16,-13 16-24-16,-12 28-72 16,-5 16-45-16</inkml:trace>
  <inkml:trace contextRef="#ctx0" brushRef="#br0" timeOffset="294920.121">21019 4327 1471 0,'7'-5'184'0,"22"-8"-140"16,10-2-6-16,31-9 21 16,11-1 7-16,17-6 3 15,6 0-7-15,-1-1-31 16,-6 3-13-16,-19 3-9 16,-11 3 1-16,-27 3 0 15,-10 4-5-15,-17-1-17 16,-7 3-4-16,-10 7-7 15,-5 4 3-15,-5 9 12 0,3 5 3 16,-1 11-1-16,4 1-5 16,9 2-285-16</inkml:trace>
  <inkml:trace contextRef="#ctx0" brushRef="#br0" timeOffset="295202.9922">22182 3529 1482 0,'-4'5'233'0,"-3"11"-92"15,4 7-41-15,2 14-15 16,3 10-12-16,4 15-11 16,-2 7-3-16,1 0-34 15,-2-6-11-15,4-15-64 16,-1-13-54-16</inkml:trace>
  <inkml:trace contextRef="#ctx0" brushRef="#br0" timeOffset="295387.5013">22096 3495 1605 0,'15'0'319'0,"14"0"-150"16,28 3-97-16,13 1-7 15,11-1-35-15,0-4-11 16,-8-1-20-16,-8-3-36 0,-10 2-175 15</inkml:trace>
  <inkml:trace contextRef="#ctx0" brushRef="#br0" timeOffset="295640.9329">22244 3801 1452 0,'9'-1'266'0,"11"0"-8"15,15 2-153-15,6 2-15 16,6 4-53-16,-3 0-35 15,-7-1-167-15</inkml:trace>
  <inkml:trace contextRef="#ctx0" brushRef="#br0" timeOffset="295969.575">22553 3960 1500 0,'4'4'269'0,"13"8"-69"16,3 7-41-16,11 5-62 16,5 4-30-16,-1 0-34 15,-2-2-10-15,-4-1-27 16,-6 0-24-16,-6-7-96 16,-3-3-72-16</inkml:trace>
  <inkml:trace contextRef="#ctx0" brushRef="#br0" timeOffset="296181.1408">22828 3991 1463 0,'-5'5'245'0,"-12"8"-57"15,-5 3-28-15,-11 7-55 16,-3 3-15-16,-3 5-39 15,1 0-14-15,6-5-25 16,5-7-5-16,12-10-12 16,5-7-28-16,9-6-298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2-16T00:11:38.80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23089 12647 0,'0'0'0,"-17"0"15,-1-18 1,18 1 78,0-1-79,0 1 1,0-1-16,0 0 16,0 1-1,0-1 1,0 0 0,-18 18 30,-17 0-30,-35 18 0,17 17-16,0-35 15,-18 0-15,36 18 16,17-18-16,18-18 47,36-17-47,16 0 15,37-1-15,-36 19 16,-1-1-16,19 0 0,-18 1 16,-35 17-1,-71 0 48,17 35-63,-34 18 15,-1-18-15,36 1 16,17-19-16,1 1 16,-1 0-16,18-1 15,35-17 17,36-17-32,-18-1 15,0-35-15,17 18 16,-17-1-16,-17 19 15,-19-1-15,-17 0 16,0 1 0,-17 17-1,-36 0 1,35 17-16,-17-17 16,17 18-1,0 0-15</inkml:trace>
  <inkml:trace contextRef="#ctx0" brushRef="#br0" timeOffset="10457.8954">21255 13247 0,'17'0'93,"-17"-18"-14,18 18-64,0 0 16,-18-17-31,17 17 47,1-18 110,0 0-126,-1 18-31,1 0 15,-18-17 1,18 17 0,-36 0 124,0 0-93,18 17-31,-17-17 15,-1 0 47,0 0-47,1 0 32,-1 0 109,18 18-63,0 0-15,0-1 78,0 1-141,18-18-31,-36 0 359,0 0-343,1 0 0,-1 0 31,18-18-32,0 1 266,0-1-249,18 18 77,35-18 63,-36 18-94,1 0-62,0 0 62,-1 0-63,-34 0 95,-1 0-48,36 0 32,-1 0-78,1 0-1,0 0-15,-1 0 16,-34 0 140,17-17-62,17 17-78,1-18-16,17 0 15,-35 1-15,18 17 16,-1 0-1,1-18-15,-36 18 94,1 0-78,-1 0-1,18-18 95,18 18-95,-1 0 1,1-17-16,0 17 16,-36 0 46,0 0-62,1 0 16,-1 17-16,1-17 15,17 18-15,-18-18 16,0 18 0,54-18 46,52-36-46,0 36-16,0-17 15,0 17-15,-35-18 16,-17 18-16,-19 0 16,-52 0 15,0 0-15,-1 0-16,1 0 15,17 0-15,1 0 16,-1 0-16,0 0 15,1 0-15,17 18 16,17-36 62,1 18-62,-18-17-16,35 17 15,-17-18-15,0 0 16,-1 1-16,-52 34 94,17 1-94,1-18 15,-1 18-15,0-18 16,18 17 0,18-34 46,0 17-46,17-18-16,-17 0 15,-1 1-15,-52 34 63,0 1-47,-1 0-1,1-1-15,0 1 16,17-18-16,1 0 15,52-18 48,18 1-63,17-36 16,-17 17-16,18-17 15,-53 53-15,-1-17 16,-52 17 31,0 35-47,-18 0 15,-18 1-15,18-19 16,0 1-16,36 0 16,-1-1-16,71-34 62,0-19-46,35-17-16,0 36 15,-35-19-15,0 19 16,-35 17-16,-1 0 16,-52 17 30,-35 19-30,-1-1-16,0 0 16,36-17-16,35 0 15,18-18 32,35-36-31,17 1-16,1-18 15,17 18-15,0 17 16,0 0-16,-17 1 16,-36-1-16,-52 18 47,-36 35-32,-18-17-15,18 0 16,-17-1-16,34 1 15,1 0-15,17-18 16,36 0 31,35-36-31,18 19-16,-1-36 15,18 35-15,-35-17 16,-18 17-16,-17 1 15,-71 34 17,-35 1-17,0 0-15,17-1 16,-17 18-16,35-17 16,36-18-16,-1 18 15,36-36 32,17 0-31,18-17-16,17 18 0,36-1 15,-18 0-15,-35 1 16,18-19-16,-54 36 16,-70 0 30,1 18-46,-1 17 16,-18-17-16,36 0 16,17-1-16,53-17 62,36-35-46,-18 17-1,35-17-15,-35 17 0,-18 1 16,-35-1-16,18 18 16,-36 0 15,-52 0-31,-1 35 16,-17-17-16,0 0 15,17-1-15,1 19 16,52-36-16,18 17 15,35-34 32,18-1-47,18 0 16,-18 1-16,17-19 16,-17 19-16,-18-1 15,-17 18-15,-53 0 63,-36 18-63,18-1 15,0-17-15,36 18 16,52-18 46,53-35-46,-17-1-16,17 1 16,0 18-16,-35-1 0,-35 0 15,-1 18 1,-70 0 31,-17 18-47,-1 17 15,-17-17-15,0-18 16,53 17-16,88-17 63,17-35-48,-17 0-15,18 17 16,-18 1-16,-36 17 15,1-18-15,-53 18 63,-36 18-63,18-1 16,-17 1-16,52 0 15,18-1 16,35-52 1,36 17-32,-18-17 15,17 17-15,-17 1 16,18-1-16,-54 18 16,1-18-16,-53 36 62,-18 0-62,-18-1 16,36-17-16,17 18 15,54-36 48,-1 1-63,35-1 15,-17 0-15,-17 18 16,-54 0 47,-70 18-63,0 0 15,17 17 1,18-17-16,18-18 15,17 0-15,53-18 47,1 0-47,34 1 0,18-19 16,1 19 0,-1 17-16,0 0 15,-17 0-15,-36 17 16,-35 19 15,-35-19-31,-36 1 16,1 17-16,-19-17 15,1 17-15,0-17 16,0-1-16,35 1 0,18-18 16,17 0-1,53-18 16,36-17-31,17 0 16,0 17-16,18-17 16,17 35-16,-34-18 15,-54 18-15,-53 0 47,-52 36-47,-1-19 16,-17 1-16,17 17 15,1-17-15,-18-1 16,52-17-16,1 18 16,35-36 15,71-17-15,-18 0-1,17-18-15,18 18 0,1 17 16,-37 18-16,1 0 15,-70 0 32,-54 35-47,36 18 16,-36 0-16,1-18 16,-1-17-16,18 0 15,36-18-15,-1 17 16,71-70 15,-18 1-15,36-1-16,-1-18 15,-17 36-15,-17 17 16,-19 18 0,1-18-16,-53 71 62,-36 36-62,18-19 0,-18-35 16,19 1-1,34-19-15,53-17 63,18-35-63,18-18 15,-1 18-15,18 0 16,-35-1-16,-17 36 16,-36-17-16,17 17 15,-52 17 17,-18 19-32,-17-19 15,-19 19-15,1-1 16,0-18-16,17 1 15,36 0-15,0-1 16,70-34 31,18-1-31,0 0-16,17 1 15,-34-1-15,-36 1 16,17 17-16,-105 17 31,0 1-15,0-1-1,0 1-15,-1 17 0,1-17 16,18 0-16,52-1 16,0-17-1,54-17 32,17-1-47,52-17 16,1-1-16,35 1 15,-17 18-15,-18 17 16,-71 0-16,-17 0 16,-89 35 15,-17 18-31,-18-36 15,18 19-15,0-1 16,-18-17-16,18-1 16,-1 1-16,37-18 15,34 0-15,18-18 32,18 1-17,52-19-15,-17 19 16,35-36-16,18 35 15,35-35-15,-17 36 16,-54-1-16,-105 18 47,0 0-31,-1 0-16,19 0 15,-1 0 1,0 0-16,1 0 15,17 18-15,-18-1 16</inkml:trace>
  <inkml:trace contextRef="#ctx0" brushRef="#br0" timeOffset="16411.8679">21255 13229 0,'17'0'31,"1"-17"1,0 17-32,-1-18 15,1 18-15,0 0 16,-1-18-16,1 18 16,0-17-16,-1 17 15,1-18 1,0 0 15,-1 18-31,-17-17 16,18 17-16,-1 0 15,1-18 1,0 18 15,-1 0 0,-17-18-31,18 18 16,0 0-16,-18-17 16,17 17-16,1-18 15,0 18 1,-1 0 0,-17-17-1,18 17-15,-36 0 94,1 17-94,-1 1 16,0-18-16,1 17 15,-1-17-15,0 18 16,1-18-1,-1 0 48,18 18 31,-18-18-79,1 0-15,-1 0 16,18 17-16,-17-17 31,-1 18 141,0-18-172,1 0 16,17 18-16,-18-18 15,0 17 235,1-17-156,17 18-31,0 0-32,-18-18-16,36 0 314,-1 0-314,1 0 63,-18-18-62,18 18 0,-1 0-1,1-18 1,0 18-1,-1-17 1,1 17 0,-1 0-1,1-18 48,0 0-48,-1 18 1,1 0 0,0 0-16,-1 0 15,1 0-15,0 0 16,-1-17 0,1 17 15,-1 0-16,1 0 17,0 0-32,-1 0 15,1-18 17,0 18-32,-1 0 15,-17-18 1,18 18-16,0 0 15,-1 0-15,1 0 0,-18-17 16,18 17 31,-1 0-31,1-18-16,-1 18 15,19 0-15,-19 0 16,19 0-16,-19-17 0,1 17 15,0-18-15,-1 18 16,1 0 0,-18-18-16,17 18 15,1-17 1,0 17-16,-1-18 16,1 18-1,-18-18-15,-18 18 78,-35 18-62,1 0-16,-37 17 16,36-35-16,-17 0 15,17 0-15,-18 0 16,107-18 46,-19 1-62,36-1 16,0 0-16,0 1 16,18-1-16,-18 18 15,-1-18-15,19 1 16,-18-1-16,-18 18 15,0 0-15,-17-18 16,-36 54 62,-17-19-62,0-17-1,-18 18-15,18-18 0,17 18 16,0-18-16,54 0 63,34-36-48,36 1-15,18 0 16,-19 0-16,1 17 15,-70 0-15,-1 18 16,-53 0 31,-17 36-31,-18-1-16,-18 0 15,1 0-15,-1-17 16,36 17-16,17-17 15,1-18-15,34 0 47,1 0-31,35-35-16,17 17 16,1-17-16,17-1 15,18 19-15,-18-18 16,0 35-16,-17 0 15,-53 0-15,-71 17 47,0 1-47,-18 35 16,1-18-16,-18-17 16,-1-1-16,19 1 15,17-18-15,35 0 16,18 18-16,0-36 47,18 0-32,35-17-15,0-18 16,35 18-16,0 0 0,-17 17 16,-18 18-1,-36 0-15,-34 0 110</inkml:trace>
  <inkml:trace contextRef="#ctx0" brushRef="#br0" timeOffset="20593.8263">21996 12859 0,'0'0'0,"0"-18"0,17 0 15,1 1-15,0-1 16,-1-17 0,1 35-1,-18-18-15,18 1 16,-1-1-16,1 0 16,-1 1-16,-34 34 125,-1-17-125,1 0 46,-1-17-46,18-19 16,0 1 0,18 18-1,-1-1-15,1 0 16,17 1-16,18-1 16,-35 0-1,17 18-15,0 0 0,-17 0 16,-1 18-1,1 0-15,-18-1 16,0 1-16,0 0 16,0-1-16,0 1 15,0-1-15,-18 1 16,-34 0-16,16-1 16,1 1-16,17 0 15,1-18-15,-1 0 16,0-18 15,18 0-15,0 1-1,18-1-15,17 0 16,18 1-16,0-1 16,18 1-16,-36-1 15,18 18-15,-35 0 16,-1 0-16,-17 18 15,18-18 1,-18 35-16,0-18 16,0 1-16,-18 17 15,1-17-15,-1 0 16,-17-1-16,-1 1 16,19-18-16,-1 18 15,0-18-15,1 0 16,-1 0-1,1-18-15,17 0 16,-18 18-16,18-17 16,0-1-16,0 0 15,18 1-15,-1-1 16,36 0-16,0 1 16,18-1-16,-19-17 15,1 35-15,0 0 16,-35 0-16,-36 18 47,-52 17-32,17-18-15,-35 19 16,-1-19-16,1 1 16,18 0-16,17 17 15,35-35-15,18-18 47,0 1-31,35-19-16,-17 36 15,35-35-15,-18 17 0,18 1 16,0-1-16,-18 18 16,-17-17-16,17 17 15,-17 0 1,0 0-1,-1 17-15,1 1 16,-18-1 0,0 1-16,-18 0 15,-35-1-15,0 1 0,-17 0 16,-1-1-16,1 1 16,17-18-16,0 18 15,35-18 1,1 0-1,17-18 1,0 0 0,0 1-16,17-1 15,19 0-15,-1 1 16,-18 17-16,1 0 16,-18 17 15,0 1-16,0 17 1,-18 1-16,18-19 16,-17 1-16,-1-1 0,1 1 15,-1 0-15,0-18 32,1 0-17,-1-18-15,18 0 16,-35-34-16,17-1 15,0 0-15,1 35 16,34 53 47,1 1-48,0 17-15,-1-36 16,-17 1-1,0-1-15,0-34 94,0-1-94,0 1 16,18 17 93,0 17-93,-1 1-16,-17-36 78,18-17-62,-18-18-16,0 0 15,0 35-15,0 1 16,0 34 62,0 1-62,-18 0-16,18-1 15,0 1 1,0-53 46,0 17-62,0 0 16,18 1-16,0 17 78,-18 35-78,0-17 16,0-1-1,0-34 63,17-1-78,1 18 32,-36 18 46,18-1-63,-17-17 32,17-35-15,0 17-32,0 1 15,17-1-15,-17 1 16,18 17-1,-18 17 64</inkml:trace>
  <inkml:trace contextRef="#ctx0" brushRef="#br0" timeOffset="24544.5842">21378 13247 0,'-17'0'157,"-1"0"-142,0 0 32,1 0 125</inkml:trace>
  <inkml:trace contextRef="#ctx0" brushRef="#br0" timeOffset="31566.3441">22313 13899 0,'0'0'0,"18"0"15,-1 0-15,-17 18 16,18-18-16,0 18 16,-1-18-16,1 17 15,0 1 1,17 0-16,0-1 16,-17 1-16,17-18 15,18 18-15,-35-1 16,-1-17-16,19 18 15,-19-18-15,-70-18 125,0 1-125,-17-19 16,-18 19-16,35-1 0,17 18 16,19-18-16,34 18 93,1 0-93,17 18 0,1 0 16,17 17-16,-18-35 16,18 35-16,-18-35 31,-17 18-31,-1-1 16,1-17-16,-36 0 62,1-17-46,-1 17-16,-17-18 15,-1 1-15,19-1 16,-1 18-16,1-18 16,17 36 46,17 0-46,1-1-16,-1 1 15,1 17-15,0-35 16,-1 18-16,1-18 16,-36 0 46,-35-18-46,-17 0-1,17 1-15,0-1 0,-17-17 16,34 35 0,19-18-16,34 36 62,36 17-62,-18 0 16,36 18-16,0 0 15,-1 0 1,1-35-16,-18 17 16,0-17-16,-36-18 15,-34 0 16,-1-18-15,0 1 0,1-1-16,-1 0 15,-17 1-15,-1-1 16,-17 0-16,-17 1 16,17-1-16,0 18 0,35 0 15,1 0 1,-1 0-16,1 0 15,69 18 48,1-18-47,0 17-16,0 1 15,-35-18-15,-1 0 16,-34-18 31,-1 1-47,-17-1 15,0 0-15,-36 1 16,36-19-16,17 19 16,1 17-16,17-18 15,17 36 63,18-1-78,36 1 16,-18 0-16,17-1 0,-17 1 16,0-18-16,-35 0 15,-18 18 63,-18-18-31,1 0-47,-1-18 31,36 18 32,17 18-63,-35-1 16,18 1-16,-1-18 15,-34 0 32,-1-18-31,-35-17-1,-18 0-15,54 17 0,-1 18 16,18-18-16,-17 1 16,34 17 46,1 0-62,17 0 16,0 0-16,18 17 15,-17 1-15,-1 0 16,0-1-16,0 1 16,-17-18-16,0 0 15,-54 0 48,-16-35-63,-1 17 15,0-17-15,17 17 16,19 18-16,34 18 78,1-18-78,17 35 16,1 0-16,-19-17 0,1 17 15,0-17 1,-1-18-16,-17 18 16,-17-18 30,-36-53-46,0 35 16,-18 0-16,71 1 16,-18 17-16,1-18 15,34 18 32,-17 18-47,18-1 16,17 19-16,1-19 15,-19 19-15,19-19 16,-36 1 0,17-18-16,-17-35 47,-17-36-47,-36 36 15,35-1-15,0 19 16,36 17 62,0 0-78,-1 0 16,-34 0 46,-1-18-62,0-17 16,-35 0-16,18-18 15,18 35-15,17 0 16,35 36 31,-18-18-47,19 18 0,17-1 15,0 19 1,0-19-16,-18 1 16,0 0-16,-35-1 15,-53-34 48,0-19-48,-17 19-15,17-19 16,0 19-16,35-1 16,1 18-16,34 0 47,18 18-32,-17-18-15,35 53 16,0-36-16,0 36 15,-35-35-15,-1-18 16,1 17-16,-53-17 63,-18-35-48,-18 0-15,0-18 16,19 0-16,34 35 15,36 18 17,52 36-17,1-1-15,-18 36 16,17-1-16,-17-17 16,-35 18-16,-1-36 15,1-17-15,0-1 16,-36-34 31,-35-36-47,-17-18 15,-19 18-15,36-17 16,0 52-16,53 0 16,36 18 30,-1 18-30,18 0-16,18 34 16,-19 19-16,-16-36 15,-1 18-15,-17-53 16,-1 18-16,-52-36 47,-18-52-32,-17-1 1,-1 36-16,-35-18 16,71 18-16,17 17 15,36 36 32,17 17-47,0 0 16,-17-17-16,0-1 15,-1 1-15,-34-18 47,-19-18-31,-34-34-16,-1-19 16,-17 18-16,18-17 15,17 52-15,35 0 16,36 36 31,-18 0-32,0-1 1,-18-17 15,0 0-31,-35-17 16,-17-1-16,-18-53 15,0 18-15,-1 0 16,54 36-16,17 17 16,36 0 31,17 17-32,1 1-15,-19 0 16,1 17-16,17-17 15,-17 17-15,17 0 16,-17-17-16,-1 0 16,1-18-16,-36-18 62,-17-35-46,17 0-16,-17 0 15,18 35-15,52 18 63,0 36-63,18-1 16,-18 0-16,18-17 15,0 0 1,-35-1-16,-36-17 47,-35-53-47,-17-17 15,-1 17-15,53 35 16,1 18-16,34 0 78,1 18-78,17 17 16,18 0-16,-35 1 15,17 17-15,36-18 16,-36 0 0,-17-17-16,-1-18 15,-87-53 16,17-18-15,-35 1 0,17 52-16,1-17 0,17 17 15,0 1-15,17 17 16,19-18-16,34 18 62,1 18-62,0-1 16,-1 1-16,1-1 16,17 1-16,36 17 15,17 18-15,0 0 16,0 18-16,-17-18 16,-1-36-16,-52 1 15,0-18-15,-36 0 31,-17-18-15,-36-35 0,-17-35-1,0 18-15,0 34 16,35 19-16,18-1 16,17 0-16,36 36 46,-1 0-46,1-1 16,17 19-16,18-1 16,0 18-16,17 0 15,-34-18-15,-19-17 16,1-18-16,-36 0 62,-35-71-62,-17 1 16,-18-1-16,17 36 16,18 17-16,36 18 15,-1 0-15,53 18 47,1-1-47,-19 19 16,36 17-16,0 17 15,0-17-15,0-18 16,-18-17-16,-17-18 16,-1 0-16,1 18 15,-36-36 32,-35-35-47,-17-35 16,-1 35-16,36 18 15,17 17-15,1 18 16,-1 0-16,53 18 47,1 52-16,34-17-31,-17 0 16,18-35-16,-18-1 0,0 1 15,-36-18-15,1 0 16,-36-18 31,-17 1-31,-18-19-16,-35-16 15,17-1-15,1 35 16,-1 0-16,36 1 15,0 17-15,52 35 47,19 0-31,16 18-16,1 0 16,18-18-16,-1-17 0,1 17 15,-53-35 16,-36 0 1,0-17-17,-17-19-15,-18 1 16,18 17-16,35 1 16,-18-1-16,1 18 15,34 0 32,1 18-31,0 17-1,34 36-15,1-18 0,18-18 16,-1 0 0,-17-17-16,-17-1 0,-19-17 15,19 18-15,-19-18 16,-34-18 15,-36 1-15,0-19-16,-35 1 15,-1 0 1,1 0-16,18-1 0,34 19 16,19 17-16,-1 0 15,36 0 32,17 17-31,0 19-1,53-1-15,1 18 0,-1-18 16,-35-17-16,0-18 16,-36 0-16,1 0 15,-36 0 16,-17 0-31,-36-36 16,19 1-16,-19 18 16,36-1-1,17 18-15,18-18 141</inkml:trace>
  <inkml:trace contextRef="#ctx0" brushRef="#br0" timeOffset="34734.524">21960 13847 0,'0'0'0,"18"17"0,-18 1 15,18-18-15,17 17 16,0 1-16,18 0 0,0 17 16,0-17-1,18-1-15,-36 1 16,0 0-16,-17-18 16,17 0-16,18 17 15,-18 1-15,18-1 16,-18 1-16,1 0 15,-89-36 79,-53-17-94,0 0 16,-17-1-16,34 19 15,19-1-15,35 18 16,17-18-16,36 18 47,-1 18-31,19 0-16,-1 17 15,35 18-15,1 0 16,-1 0-16,-17-18 15,0-17-15,0-1 16,-35-17-16,-1 18 16,-34-18 15,-36-18-15,-18-35-1,1 36-15,-1-19 16,18 19-16,-17-1 15,52 0-15,1 18 16,52 18 62,18 17-78,17 18 0,-17-17 16,-18-19-16,-17 1 15,-18 0 1,18-18-16,-36 0 63,0-18-63,-17 0 15,0-17-15,-18-18 16,0 0-16,35 53 15,18-18-15,0 1 16,36 34 31,-1 1-47,0 17 16,18 1-16,0 17 15,0 17-15,-18-35 16,1-17-16,-89-71 47,0-17-32,-18-1-15,1 18 16,-19-17-16,19-1 16,17 53-16,35 18 15,18-17-15,-17 17 16,34 17 15,19 1-31,-19 35 16,19 0-16,16 0 15,-16 17-15,-1-17 16,0 18-16,-17-54 16,0 1-16,-54-36 46,-17-52-46,-17-18 16,-36 17 0,18 1-16,35 34 15,18 19-15,35-1 16,35 36 15,18-1-15,-36 1-16,19 52 15,-1-17-15,18 18 16,0 0-16,-18-36 16,-35-18-16,18-17 15,-36 0 17,0-35-17,1 0-15,-1 17 16,1 18-1,17-17-15,-18-1 16,0 0 0</inkml:trace>
  <inkml:trace contextRef="#ctx0" brushRef="#br0" timeOffset="39874.0612">21625 13635 0,'18'0'78,"0"0"-63,-1 17 1,1 1-16,-1-18 16,1 18-16,0-1 15,-1 1-15,1-18 16,-53-18 78,17 18-79,18-17-15,-18 17 16,36 17 140,0-17-140,-18 18-16,17 0 15,-34-36 95,-1 0-110,18 1 15,35 34 95,-17 1-110,17 0 15,-17-18-15,0 17 16,-1-17-16,1 18 16,-18 0-16,18-1 15,-1-17-15,1 18 16,-1 0-16,1-18 15,-18 17-15,18 1 188,17-1-172,-17 1-1,17 0-15,-17-1 16,-1-17-16,1 18 15,-1-18-15,19 0 16,-36 18-16,17-18 16,1 0-16,0 0 15,-1 0 1,-17 17 0,18-17-1,0 0 1,-1 0-16,1 18 15,-1-18 1,1 18-16,0-18 16,-1 17-1,1-17-15,0 18 16,-1-18 0,1 17-16,0-17 15,-1 18 1,1-18-1,-1 0 1,1 0 0,-18 18-16,18-1 15,-1-17-15,1 0 16,0 18-16,-36-18 125,-17 0-125,17-18 16,-35 1-16,-17-36 0,17 18 15,-18-1-15,18 19 16,18-1-16,-18 0 15,35 18 1,18-17-16,-17 17 16,34 0 77,-17 17-93,18 1 16,17 0-16,36-1 16,-18 1-16,17 0 15,-17-1-15,0 1 16,-18-18-16,-17 17 16,0-17-16,-1 0 15,-34 0 32,-1 0-31,-17-17-16,-18-1 15,-18 1-15,18-1 16,-35-17-16,18 17 16,-1 18-16,36-18 15,17 18 1,36 0 62,17 18-62,0 0-16,18-1 15,0 1-15,18 0 16,-18 17-16,0-35 15,-36 17-15,1-17 16,-36 0 47,-17 0-63,0-17 15,-18-18-15,-18 17 16,18 0-16,18-17 15,17 35-15,18-18 16,18 36 78,0-18-94,17 18 15,18-1-15,0 19 16,0-19-16,0 1 16,-18-18-16,0 17 15,-52-17 32,-19-17-31,19-1-16,-19 1 15,-17-1-15,1 0 16,-1 1-16,17-1 16,1 0-16,17 18 15,36 0 63,-18 18-78,18-18 16,17 18-16,-17-1 16,52 1-16,-17 0 15,-18-1-15,-17-17 16,0 18-16,-1-18 16,-34 0 30,-1-18-46,-17 1 0,-1 17 16,1-18-16,-18 0 16,-17-17-1,34 17-15,19 18 16,-1-17-16,1 17 16,52 0 46,-18 17-62,1 1 16,0 0-16,-1-18 15,1 17-15</inkml:trace>
  <inkml:trace contextRef="#ctx0" brushRef="#br0" timeOffset="43577.5292">22401 13582 0,'0'0'0,"0"18"16,0-1-1,0 18 1,0-17-16,0 0 15,0-1-15,0 19 16,-17-1-16,17 0 16,-18 1-16,18 16 15,-18-16-15,18-1 16,-17 0-16,-1 18 16,18-35-16,-17-1 15,17 19-15,-18-19 16,18 1-16,0 0 15,-18-1 1,18 1 0,0 0-1,-17-18 1,17-18 46,0-17-46,0 17-16,0-17 16,0 17-1,0 0-15,0 36 78,0 0-62,17-1 0,-17 1-1,0 17-15,0-17 0,0 0 16,0-1-16,0 1 16,0-36 46,0 1-46,18-1-16,-18 0 15,18 1-15,-18-1 16,0 36 78,0-1-94,17 19 15,-17-19-15,0 1 16,0 0 0,0-1-16,18-17 62,-18-17-62,0-19 16,0 19-16,0-19 15,17 19-15,-17-19 16,0 19-16,0 34 78,0 19-78,0-19 0,0 19 16,0-19-16,0 19 15,18-19 1,-18 1-16,0-53 94,18-1-94,-18 19 15,17-19-15,-17 19 32,0 34 14,0 1-46,0 17 0,0 1 16,0-19 0,0 18-16,0-17 15,0 0 1,0-71 46,0 35-46,0-17-16,0 0 16,0 17-1,0 0-15,0 36 47,0 17-31,0 1-16,0 16 15,0-34 1,18 0 0,-18-1-16,0-52 78,0 0-63,18 17 1,-18 1-16,0 34 63,0 36-48,0-35-15,0-1 16,0 1-16,0 0 15,0-36 64,0 0-64,0 1 1,0-1-16,0 0 15</inkml:trace>
  <inkml:trace contextRef="#ctx0" brushRef="#br0" timeOffset="46200.8064">22384 13476 0,'0'18'16,"0"-1"-1,0 1 1,0 0 0,0-1-1,0 1 1,0 0-1,0-1-15,0 1 16,0-1 0,0 1-16,0 0 15,0-1-15,0 1 16,0 0 0,0-1-16,0 1 15,0 0 1,0-1-1,0 1-15,0 0 16,0-1 0,0 1-16,0-1 0,0 19 15,0-19-15,0 1 16,0 0 0,0-1-16,0 19 15,-18-36-15,18 17 16,0 1-16,0-1 15,-18 1-15,18 0 16,0-36 78,0-17-94,0 17 15,0 1-15,0-1 16,0-17 0,0-1-16,0 19 15,18-1-15,-18 0 0,0 1 16,18-1 0,-18 1-16,17 17 109,1 35-93,0 0-16,-1 0 15,1 1-15,0-1 16,-1-17-16,1 17 15,-18-18 1,0-52 62,0 0-62,0 0-1,-18-1-15,1 19 16,17-1-16,0 0 16</inkml:trace>
  <inkml:trace contextRef="#ctx0" brushRef="#br0" timeOffset="54225.242">21643 13494 0,'0'0'0,"0"17"16,18 1-16,-1 0 15,1-1 1,-18 1-16,17-18 16,-17 18-1,0-1-15,18-17 0,-18 18 31,-18-36 63,1 18-94,-1 0 16,36 0 93,17 18-93,-35-1-16,35 1 15,-17 0 1,-18-1-16,18 1 16,-1 0-16,1-1 0,0 1 15,-18 0 1,-18-18 31,-17-36-32,-1 19-15,1-1 16,-18 0-16,18 1 16,0-1-16,17 18 15,36 0 79,-1 18-78,19-1-16,16 19 15,-16-1-15,17 0 16,17 18 0,-34-35-16,-19-18 15,1 17-15,-18-34 63,-35 17-48,-1-35-15,-17-1 16,-17-17-16,17 18 16,0 0-16,0 17 15,18 18-15,17-18 16,0 18-1,36 0 79,17 18-94,54 17 16,-37 1-1,1-19-15,0 1 16,-17 0-16,-19-18 16,-17 17-16,-35-52 62,17 0-46,-35-1-16,0 1 15,1 0-15,-19 17 16,36 18 0,35-17-16,-18 17 0,0 0 15,36 0 126,0 0-125,-36 0 77,0-18-77,1 0 0,-1 18-16,1-17 15,34 34 141,1-17-156,-18 18 16,17-18-16,1 0 16,-36-18 93,1 18-109,-1-17 16,1 17-1,-1 0 1,36 0 78,-1 0-79,1 17 1,-1-17-16,-17 18 16,-17-36 93,-1 18-93,36 0 77,-1 0-77,1 0 0,17 0-16,1 18 15,-19 0-15,-34-18 125,-1-18-109,18 0-16,-18 18 15,36 18 95,0 0-95,-1-18-15,1 17 16,0 1-16,-1-18 16,-34 0 62,-1-18-78,-17 18 15,17 0-15,0-17 16,54 34 78,-1-17-94,0 18 15,0-1-15,1 1 16,-1 0-16,-17-1 16,-1 1-16,-34-36 93,-19 1-77,19-1 0,-1 0-16,-17 1 0,17-1 15,36 36 79,-1-1-94,1 1 16,-36-18 93,1-18-109,-1 1 0,1 17 16,34 0 109,1 17-125,-1-17 15,1 18-15,0-18 16,-18 18-16,17-18 47,-17-18 15,0 0-62,-17 18 16,-1-17-16,0-1 16,18 1-16,-17 17 15,-1 0-15,36 0 110,-36-18-1,1 18-93,-19-18-1,1 1-15,17-1 16,-17 0-16,0 1 15,-18-1-15,0 0 16,18 1-16,17 17 16,0 0-16,36 0 234,0 0-234,-1 17 156,1 1-140,-18 0 0,18-1-16,-1 1 0,1-18 15,-18 18 1,-18-18 46,1-18-46,-1 0-16,0 1 16,1 17-16,-1-18 15,36 18 95,-1 18-110,19-1 15,-19 1 1,1-18-16,0 18 15,-54-36 79,1 0-94,0 1 16,-1-1-16,19 18 15,-1 0 1,36 0 93,-1 18-93,1-18 0,-18 17-16,-18-34 109,1 17-93,-1-18-1,0 18-15,1 0 16,52 0 140,-17 18-156,17-1 16,0-17-16,1 18 15,-36 0 1,17-1-16,-17-34 94,-17-1-94,-1-17 15,0 35-15,1-18 16,34 18 62,1 18-78,0-1 16,-18 1-16,35-18 15,18 35-15,0-17 16,-18-18-16,-17 18 16,-1-18-16,-34-18 93,-1 0-93,0 18 16,1-17-16,-1 17 16,18-18-1,-18 18-15,1-18 16,34 18 93,1 18-109,0-18 16,-1 18-16,1-18 16,-18 17-1,-18-34 48,-35-1-48,36 0 1,-1 18-16,36 0 78,-1 18-78,19 0 16,17-1-16,0 1 15,-18 0-15,0-1 16,-17 1-16,-1-18 16,1 0-1,-18 17-15,18-17 31,-18 18-31,-18-36 79,0 1-79,1 17 15,34 0 63,19 17-62,-19 1-16,19 0 16,-19-18-16,1 17 15,0-17-15,-36-17 78,0-19-78,1 19 16,-1 17-16,18-18 16,-18 18-16,1 0 15,17-17-15,17 34 94,-17 1-94,18-1 16,0-17-16,-1 18 15,-17-36 110,-17 18-125,-1 0 31,0 0 1</inkml:trace>
  <inkml:trace contextRef="#ctx0" brushRef="#br0" timeOffset="57886.991">21308 13406 0,'0'17'31,"0"1"250,-18-18-203,0 0-15,36 0 327,0 0-202,-18-18-141,-18 18 93,0 0-46,1 0 187,-1 0-249,18 18 311,18-18-311,-1 0 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8:40:19.7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20346 6582 211 0,'0'0'94'16,"0"3"-180"-16</inkml:trace>
  <inkml:trace contextRef="#ctx0" brushRef="#br0" timeOffset="145944.7023">20313 6566 1003 0,'-3'-7'439'16,"-1"-8"-256"-16,3 5-35 16,0 5-3-16,1 4-31 15,2 3-12-15,-2-2-16 16,0 2-16-16,1 28-15 16,2 55-4-16,-3-18-14 15,-1 5 0-15,-1 11-5 16,2 11-4-16,5 15-2 15,-1 4-1-15,4-10-7 16,1-14-2-16,-4-22-4 0,0-7-3 16,-1-13-2-16,-4-6 0 15,-1-16 0-15,-2-11-6 16,-8-18-40-16,2-3-35 16,2-8-76-16,3-1-62 15</inkml:trace>
  <inkml:trace contextRef="#ctx0" brushRef="#br0" timeOffset="146339.7571">20231 7466 1524 0,'-4'-2'274'0,"-3"-2"-73"15,4 0-15-15,3 6-59 16,-1 0-21-16,1-2-40 0,0 0-15 15,9 27-5-15,18 37-1 16,-12-23-8-16,0-4-1 16,2-7-3-16,-1-11 6 15,5-19 16-15,-2-13 5 16,4-22 11-16,3-6-5 16,-2-4-19-16,-3 3-10 15,-7 15-14-15,-4 5-34 0,-3 14-131 16</inkml:trace>
  <inkml:trace contextRef="#ctx0" brushRef="#br0" timeOffset="146783.6105">20426 7874 1476 0,'1'-3'266'16,"1"-3"-39"-16,-2 2-24 16,0 4-44-16,0 0-38 0,0 0-51 15,2 18-14-15,7 36-29 16,-8-18-9-16,4 5-10 15,-3-1-2-15,0 2-3 16,0-6 0-16,-5-7-36 16,3-4-36-16,-1-14-90 15,-2-5-78-15</inkml:trace>
  <inkml:trace contextRef="#ctx0" brushRef="#br0" timeOffset="146953.2468">20414 7896 1448 0,'0'-7'248'0,"7"-3"-43"16,-2-1-35-16,5 0-63 15,7 5-24-15,4-1-36 16,7 5-16-16,1 2-19 0,-3 0-1 16,-2 3-56-16,1 1-51 15,-7-1-221-15</inkml:trace>
  <inkml:trace contextRef="#ctx0" brushRef="#br0" timeOffset="147174.3013">20489 7984 1556 0,'-1'-3'291'0,"4"0"-117"16,5-1-35-16,7-1-57 16,3 3-27-16,0 2-29 15,2 0-7-15,-2 4-59 16,3-4-68-16</inkml:trace>
  <inkml:trace contextRef="#ctx0" brushRef="#br0" timeOffset="147607.8016">20600 8210 1471 0,'0'1'236'0,"2"0"-87"0,5 0-26 16,-7-1-46-16,0 0-26 16,16 1-22-16,33 1-7 15,-29-3-13-15,0-2-1 0,-3-5 0 16,-3-1 0-16,-6-5 0 16,-4-2 1-16,-4 2-1 15,-4 1 0-15,-7 5 0 16,-3 5 1-16,-5 3-3 15,1 4 1-15,-4 5-3 16,4 4-2-16,1 2-2 16,2 4 0-16,8 4 2 15,1 1 3-15,6 3 8 16,5 1 4-16,10-4 0 16,5-3-1-16,9-9-3 15,3-4-4-15,5-7-2 16,1-2 1-16,0-6-44 15,-3-6-58-15</inkml:trace>
  <inkml:trace contextRef="#ctx0" brushRef="#br0" timeOffset="148197.4653">20501 7731 875 0,'0'-3'470'0,"-2"-2"-263"15,5 0-65-15,-3 4-40 16,0 0-13-16,7 0-41 0,10 0-13 16,36 3-17-16,-26-1-8 15,-2 0-5-15,-1 1-1 16,-7-4-7-16,-5 0-8 16,-9-4-17-16,-3 1-1 15,-7-3 10-15,-3-1 8 16,-5-1 19-16,1-1 4 15,4 1 7-15,3 1 5 16,6 2 6-16,2 4 4 0,9 3-1 16,1 4 1-16,4 8 7 15,-3 5 11-15,-2 3 12 16,-3-1-3-16,-6-2-14 16,-1-7-9-16,2-7-76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10:17:10.8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21424 12418 1480 0,'1'2'241'0,"2"8"-77"15,0 4-22-15,0 17-26 0,3 10 0 16,3 13-21-16,1 7-2 16,6 1-16-16,0 0-13 15,4-6-15-15,1-8-9 16,1-14-11-16,3-10-3 16,0-16-1-16,0-7 0 15,4-16-2-15,1-14 0 16,5-16-4-16,4-11-6 15,1-9-4-15,3-2-3 16,-7-1-2-16,-3 5 0 16,-14 8-2-16,-9 10-2 0,-11 18-13 15,-5 11-25-15,-6 17-102 16,2 9-60-16</inkml:trace>
  <inkml:trace contextRef="#ctx0" brushRef="#br0" timeOffset="500.8557">21937 12852 1180 0,'-1'-3'336'0,"-1"-3"-128"16,-2 1 3-16,3 5-41 16,0 0-8-16,0 0-49 15,0 11-18-15,-1 19-34 16,1 41-8-16,7-27-18 15,-5 0-8-15,4-2-11 16,-2 0-5-16,-3-6-3 16,3-5 0-16,1-9-22 15,-2-5-25-15,3-9-77 16,1-3-51-16,-5-5-180 16</inkml:trace>
  <inkml:trace contextRef="#ctx0" brushRef="#br0" timeOffset="884.5927">21915 12826 1317 0,'5'-5'265'0,"16"0"-69"15,-3-1-22-15,15 6-66 16,7 3-27-16,-3 6-38 16,1 4-14-16,-11 2-1 15,-6 2 2-15,-19 2 18 16,-4 3 10-16,-21-1 4 15,-6 1-3-15,-8-3-17 16,4 0-12-16,4-4-13 16,5-5-5-16,15-6-8 15,0-4-4-15,8-4-36 16,0 0-32-16,2 1-112 16,-1 2-123-16</inkml:trace>
  <inkml:trace contextRef="#ctx0" brushRef="#br0" timeOffset="11740.8823">17443 13736 1053 0,'-9'3'314'0,"-9"1"-217"15,14 0-47-15,28-1 11 16,13-2 14-16,32-1 1 15,18-1-12-15,32-1-11 0,10 1-3 16,15 0-10 0,1 1-2-16,-13-2-18 0,-8 2-7 15,-17-1-15-15,-11-1-50 16</inkml:trace>
  <inkml:trace contextRef="#ctx0" brushRef="#br0" timeOffset="12253.4213">17623 13676 1310 0,'-1'0'235'16,"-7"0"-119"-16,0 4-15 15,-11 5-27-15,-6 4-1 16,-12 5-19-16,-8 1-9 0,-3-1-15 15,3 1-9-15,16-3-8 16,12-1 6-16,22-4 16 16,14 1 8-16,18-3 3 15,9-1-10-15,2 5-11 16,3-2-36-16,8-1-391 16</inkml:trace>
  <inkml:trace contextRef="#ctx0" brushRef="#br0" timeOffset="12684.6685">18892 13643 1354 0,'-2'-1'252'16,"-6"-3"-70"-16,14 7-36 15,3 3-3-15,9 7-35 16,6 8-12-16,4 7-22 16,2 2-16-16,0 7-24 15,-6-3-7-15,1-2-31 16,-3 0-35-16,0-12-140 15,-2-1-138-15</inkml:trace>
  <inkml:trace contextRef="#ctx0" brushRef="#br0" timeOffset="12855.2151">19173 13709 1459 0,'-15'4'224'15,"-21"10"-72"-15,-5 5-2 16,0 8-44-16,-4 4-18 16,-2 2-54-16,3-4-21 15,13-5-113-15</inkml:trace>
  <inkml:trace contextRef="#ctx0" brushRef="#br0" timeOffset="13401.8802">19495 13768 1023 0,'-4'0'352'0,"-4"0"-223"15,-3 0-54-15,17 0-8 16,3-3 6-16,20 2-17 15,17-1-7-15,27-1 1 16,21 1-7-16,25 0-1 16,13 1-4-16,17 1-13 15,-1 0-2-15,0 1-12 16,-11-1-4-16,-22 1-7 16,-11 2-27-16,-26 0-109 15,-12-2-66-15</inkml:trace>
  <inkml:trace contextRef="#ctx0" brushRef="#br0" timeOffset="13821.5009">20845 13641 1349 0,'-2'2'211'0,"3"6"-111"16,5 1-10-16,11 5-20 16,4 1-2-16,8 1-17 15,1 0-8-15,-3-1-17 16,0-4 0-16,-12-3 5 16,-2 0 5-16,-13-2 37 15,-3 1 8-15,-10 2 16 16,-9 2-7-16,-1 9-27 15,-9 1-14-15,-2 4-52 16,0-4 24-16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2-16T12:24:28.33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23089 12647 0,'0'0'0,"-17"0"15,-1-18 1,18 1 78,0-1-79,0 1 1,0-1-16,0 0 16,0 1-1,0-1 1,0 0 0,-18 18 30,-17 0-30,-35 18 0,17 17-16,0-35 15,-18 0-15,36 18 16,17-18-16,18-18 47,36-17-47,16 0 15,37-1-15,-36 19 16,-1-1-16,19 0 0,-18 1 16,-35 17-1,-71 0 48,17 35-63,-34 18 15,-1-18-15,36 1 16,17-19-16,1 1 16,-1 0-16,18-1 15,35-17 17,36-17-32,-18-1 15,0-35-15,17 18 16,-17-1-16,-17 19 15,-19-1-15,-17 0 16,0 1 0,-17 17-1,-36 0 1,35 17-16,-17-17 16,17 18-1,0 0-15</inkml:trace>
  <inkml:trace contextRef="#ctx0" brushRef="#br0" timeOffset="1">21255 13247 0,'17'0'93,"-17"-18"-14,18 18-64,0 0 16,-18-17-31,17 17 47,1-18 110,0 0-126,-1 18-31,1 0 15,-18-17 1,18 17 0,-36 0 124,0 0-93,18 17-31,-17-17 15,-1 0 47,0 0-47,1 0 32,-1 0 109,18 18-63,0 0-15,0-1 78,0 1-141,18-18-31,-36 0 359,0 0-343,1 0 0,-1 0 31,18-18-32,0 1 266,0-1-249,18 18 77,35-18 63,-36 18-94,1 0-62,0 0 62,-1 0-63,-34 0 95,-1 0-48,36 0 32,-1 0-78,1 0-1,0 0-15,-1 0 16,-34 0 140,17-17-62,17 17-78,1-18-16,17 0 15,-35 1-15,18 17 16,-1 0-1,1-18-15,-36 18 94,1 0-78,-1 0-1,18-18 95,18 18-95,-1 0 1,1-17-16,0 17 16,-36 0 46,0 0-62,1 0 16,-1 17-16,1-17 15,17 18-15,-18-18 16,0 18 0,54-18 46,52-36-46,0 36-16,0-17 15,0 17-15,-35-18 16,-17 18-16,-19 0 16,-52 0 15,0 0-15,-1 0-16,1 0 15,17 0-15,1 0 16,-1 0-16,0 0 15,1 0-15,17 18 16,17-36 62,1 18-62,-18-17-16,35 17 15,-17-18-15,0 0 16,-1 1-16,-52 34 94,17 1-94,1-18 15,-1 18-15,0-18 16,18 17 0,18-34 46,0 17-46,17-18-16,-17 0 15,-1 1-15,-52 34 63,0 1-47,-1 0-1,1-1-15,0 1 16,17-18-16,1 0 15,52-18 48,18 1-63,17-36 16,-17 17-16,18-17 15,-53 53-15,-1-17 16,-52 17 31,0 35-47,-18 0 15,-18 1-15,18-19 16,0 1-16,36 0 16,-1-1-16,71-34 62,0-19-46,35-17-16,0 36 15,-35-19-15,0 19 16,-35 17-16,-1 0 16,-52 17 30,-35 19-30,-1-1-16,0 0 16,36-17-16,35 0 15,18-18 32,35-36-31,17 1-16,1-18 15,17 18-15,0 17 16,0 0-16,-17 1 16,-36-1-16,-52 18 47,-36 35-32,-18-17-15,18 0 16,-17-1-16,34 1 15,1 0-15,17-18 16,36 0 31,35-36-31,18 19-16,-1-36 15,18 35-15,-35-17 16,-18 17-16,-17 1 15,-71 34 17,-35 1-17,0 0-15,17-1 16,-17 18-16,35-17 16,36-18-16,-1 18 15,36-36 32,17 0-31,18-17-16,17 18 0,36-1 15,-18 0-15,-35 1 16,18-19-16,-54 36 16,-70 0 30,1 18-46,-1 17 16,-18-17-16,36 0 16,17-1-16,53-17 62,36-35-46,-18 17-1,35-17-15,-35 17 0,-18 1 16,-35-1-16,18 18 16,-36 0 15,-52 0-31,-1 35 16,-17-17-16,0 0 15,17-1-15,1 19 16,52-36-16,18 17 15,35-34 32,18-1-47,18 0 16,-18 1-16,17-19 16,-17 19-16,-18-1 15,-17 18-15,-53 0 63,-36 18-63,18-1 15,0-17-15,36 18 16,52-18 46,53-35-46,-17-1-16,17 1 16,0 18-16,-35-1 0,-35 0 15,-1 18 1,-70 0 31,-17 18-47,-1 17 15,-17-17-15,0-18 16,53 17-16,88-17 63,17-35-48,-17 0-15,18 17 16,-18 1-16,-36 17 15,1-18-15,-53 18 63,-36 18-63,18-1 16,-17 1-16,52 0 15,18-1 16,35-52 1,36 17-32,-18-17 15,17 17-15,-17 1 16,18-1-16,-54 18 16,1-18-16,-53 36 62,-18 0-62,-18-1 16,36-17-16,17 18 15,54-36 48,-1 1-63,35-1 15,-17 0-15,-17 18 16,-54 0 47,-70 18-63,0 0 15,17 17 1,18-17-16,18-18 15,17 0-15,53-18 47,1 0-47,34 1 0,18-19 16,1 19 0,-1 17-16,0 0 15,-17 0-15,-36 17 16,-35 19 15,-35-19-31,-36 1 16,1 17-16,-19-17 15,1 17-15,0-17 16,0-1-16,35 1 0,18-18 16,17 0-1,53-18 16,36-17-31,17 0 16,0 17-16,18-17 16,17 35-16,-34-18 15,-54 18-15,-53 0 47,-52 36-47,-1-19 16,-17 1-16,17 17 15,1-17-15,-18-1 16,52-17-16,1 18 16,35-36 15,71-17-15,-18 0-1,17-18-15,18 18 0,1 17 16,-37 18-16,1 0 15,-70 0 32,-54 35-47,36 18 16,-36 0-16,1-18 16,-1-17-16,18 0 15,36-18-15,-1 17 16,71-70 15,-18 1-15,36-1-16,-1-18 15,-17 36-15,-17 17 16,-19 18 0,1-18-16,-53 71 62,-36 36-62,18-19 0,-18-35 16,19 1-1,34-19-15,53-17 63,18-35-63,18-18 15,-1 18-15,18 0 16,-35-1-16,-17 36 16,-36-17-16,17 17 15,-52 17 17,-18 19-32,-17-19 15,-19 19-15,1-1 16,0-18-16,17 1 15,36 0-15,0-1 16,70-34 31,18-1-31,0 0-16,17 1 15,-34-1-15,-36 1 16,17 17-16,-105 17 31,0 1-15,0-1-1,0 1-15,-1 17 0,1-17 16,18 0-16,52-1 16,0-17-1,54-17 32,17-1-47,52-17 16,1-1-16,35 1 15,-17 18-15,-18 17 16,-71 0-16,-17 0 16,-89 35 15,-17 18-31,-18-36 15,18 19-15,0-1 16,-18-17-16,18-1 16,-1 1-16,37-18 15,34 0-15,18-18 32,18 1-17,52-19-15,-17 19 16,35-36-16,18 35 15,35-35-15,-17 36 16,-54-1-16,-105 18 47,0 0-31,-1 0-16,19 0 15,-1 0 1,0 0-16,1 0 15,17 18-15,-18-1 16</inkml:trace>
  <inkml:trace contextRef="#ctx0" brushRef="#br0" timeOffset="2">21255 13229 0,'17'0'31,"1"-17"1,0 17-32,-1-18 15,1 18-15,0 0 16,-1-18-16,1 18 16,0-17-16,-1 17 15,1-18 1,0 0 15,-1 18-31,-17-17 16,18 17-16,-1 0 15,1-18 1,0 18 15,-1 0 0,-17-18-31,18 18 16,0 0-16,-18-17 16,17 17-16,1-18 15,0 18 1,-1 0 0,-17-17-1,18 17-15,-36 0 94,1 17-94,-1 1 16,0-18-16,1 17 15,-1-17-15,0 18 16,1-18-1,-1 0 48,18 18 31,-18-18-79,1 0-15,-1 0 16,18 17-16,-17-17 31,-1 18 141,0-18-172,1 0 16,17 18-16,-18-18 15,0 17 235,1-17-156,17 18-31,0 0-32,-18-18-16,36 0 314,-1 0-314,1 0 63,-18-18-62,18 18 0,-1 0-1,1-18 1,0 18-1,-1-17 1,1 17 0,-1 0-1,1-18 48,0 0-48,-1 18 1,1 0 0,0 0-16,-1 0 15,1 0-15,0 0 16,-1-17 0,1 17 15,-1 0-16,1 0 17,0 0-32,-1 0 15,1-18 17,0 18-32,-1 0 15,-17-18 1,18 18-16,0 0 15,-1 0-15,1 0 0,-18-17 16,18 17 31,-1 0-31,1-18-16,-1 18 15,19 0-15,-19 0 16,19 0-16,-19-17 0,1 17 15,0-18-15,-1 18 16,1 0 0,-18-18-16,17 18 15,1-17 1,0 17-16,-1-18 16,1 18-1,-18-18-15,-18 18 78,-35 18-62,1 0-16,-37 17 16,36-35-16,-17 0 15,17 0-15,-18 0 16,107-18 46,-19 1-62,36-1 16,0 0-16,0 1 16,18-1-16,-18 18 15,-1-18-15,19 1 16,-18-1-16,-18 18 15,0 0-15,-17-18 16,-36 54 62,-17-19-62,0-17-1,-18 18-15,18-18 0,17 18 16,0-18-16,54 0 63,34-36-48,36 1-15,18 0 16,-19 0-16,1 17 15,-70 0-15,-1 18 16,-53 0 31,-17 36-31,-18-1-16,-18 0 15,1 0-15,-1-17 16,36 17-16,17-17 15,1-18-15,34 0 47,1 0-31,35-35-16,17 17 16,1-17-16,17-1 15,18 19-15,-18-18 16,0 35-16,-17 0 15,-53 0-15,-71 17 47,0 1-47,-18 35 16,1-18-16,-18-17 16,-1-1-16,19 1 15,17-18-15,35 0 16,18 18-16,0-36 47,18 0-32,35-17-15,0-18 16,35 18-16,0 0 0,-17 17 16,-18 18-1,-36 0-15,-34 0 110</inkml:trace>
  <inkml:trace contextRef="#ctx0" brushRef="#br0" timeOffset="3">21996 12859 0,'0'0'0,"0"-18"0,17 0 15,1 1-15,0-1 16,-1-17 0,1 35-1,-18-18-15,18 1 16,-1-1-16,1 0 16,-1 1-16,-34 34 125,-1-17-125,1 0 46,-1-17-46,18-19 16,0 1 0,18 18-1,-1-1-15,1 0 16,17 1-16,18-1 16,-35 0-1,17 18-15,0 0 0,-17 0 16,-1 18-1,1 0-15,-18-1 16,0 1-16,0 0 16,0-1-16,0 1 15,0-1-15,-18 1 16,-34 0-16,16-1 16,1 1-16,17 0 15,1-18-15,-1 0 16,0-18 15,18 0-15,0 1-1,18-1-15,17 0 16,18 1-16,0-1 16,18 1-16,-36-1 15,18 18-15,-35 0 16,-1 0-16,-17 18 15,18-18 1,-18 35-16,0-18 16,0 1-16,-18 17 15,1-17-15,-1 0 16,-17-1-16,-1 1 16,19-18-16,-1 18 15,0-18-15,1 0 16,-1 0-1,1-18-15,17 0 16,-18 18-16,18-17 16,0-1-16,0 0 15,18 1-15,-1-1 16,36 0-16,0 1 16,18-1-16,-19-17 15,1 35-15,0 0 16,-35 0-16,-36 18 47,-52 17-32,17-18-15,-35 19 16,-1-19-16,1 1 16,18 0-16,17 17 15,35-35-15,18-18 47,0 1-31,35-19-16,-17 36 15,35-35-15,-18 17 0,18 1 16,0-1-16,-18 18 16,-17-17-16,17 17 15,-17 0 1,0 0-1,-1 17-15,1 1 16,-18-1 0,0 1-16,-18 0 15,-35-1-15,0 1 0,-17 0 16,-1-1-16,1 1 16,17-18-16,0 18 15,35-18 1,1 0-1,17-18 1,0 0 0,0 1-16,17-1 15,19 0-15,-1 1 16,-18 17-16,1 0 16,-18 17 15,0 1-16,0 17 1,-18 1-16,18-19 16,-17 1-16,-1-1 0,1 1 15,-1 0-15,0-18 32,1 0-17,-1-18-15,18 0 16,-35-34-16,17-1 15,0 0-15,1 35 16,34 53 47,1 1-48,0 17-15,-1-36 16,-17 1-1,0-1-15,0-34 94,0-1-94,0 1 16,18 17 93,0 17-93,-1 1-16,-17-36 78,18-17-62,-18-18-16,0 0 15,0 35-15,0 1 16,0 34 62,0 1-62,-18 0-16,18-1 15,0 1 1,0-53 46,0 17-62,0 0 16,18 1-16,0 17 78,-18 35-78,0-17 16,0-1-1,0-34 63,17-1-78,1 18 32,-36 18 46,18-1-63,-17-17 32,17-35-15,0 17-32,0 1 15,17-1-15,-17 1 16,18 17-1,-18 17 64</inkml:trace>
  <inkml:trace contextRef="#ctx0" brushRef="#br0" timeOffset="4">21378 13247 0,'-17'0'157,"-1"0"-142,0 0 32,1 0 125</inkml:trace>
  <inkml:trace contextRef="#ctx0" brushRef="#br0" timeOffset="5">22313 13899 0,'0'0'0,"18"0"15,-1 0-15,-17 18 16,18-18-16,0 18 16,-1-18-16,1 17 15,0 1 1,17 0-16,0-1 16,-17 1-16,17-18 15,18 18-15,-35-1 16,-1-17-16,19 18 15,-19-18-15,-70-18 125,0 1-125,-17-19 16,-18 19-16,35-1 0,17 18 16,19-18-16,34 18 93,1 0-93,17 18 0,1 0 16,17 17-16,-18-35 16,18 35-16,-18-35 31,-17 18-31,-1-1 16,1-17-16,-36 0 62,1-17-46,-1 17-16,-17-18 15,-1 1-15,19-1 16,-1 18-16,1-18 16,17 36 46,17 0-46,1-1-16,-1 1 15,1 17-15,0-35 16,-1 18-16,1-18 16,-36 0 46,-35-18-46,-17 0-1,17 1-15,0-1 0,-17-17 16,34 35 0,19-18-16,34 36 62,36 17-62,-18 0 16,36 18-16,0 0 15,-1 0 1,1-35-16,-18 17 16,0-17-16,-36-18 15,-34 0 16,-1-18-15,0 1 0,1-1-16,-1 0 15,-17 1-15,-1-1 16,-17 0-16,-17 1 16,17-1-16,0 18 0,35 0 15,1 0 1,-1 0-16,1 0 15,69 18 48,1-18-47,0 17-16,0 1 15,-35-18-15,-1 0 16,-34-18 31,-1 1-47,-17-1 15,0 0-15,-36 1 16,36-19-16,17 19 16,1 17-16,17-18 15,17 36 63,18-1-78,36 1 16,-18 0-16,17-1 0,-17 1 16,0-18-16,-35 0 15,-18 18 63,-18-18-31,1 0-47,-1-18 31,36 18 32,17 18-63,-35-1 16,18 1-16,-1-18 15,-34 0 32,-1-18-31,-35-17-1,-18 0-15,54 17 0,-1 18 16,18-18-16,-17 1 16,34 17 46,1 0-62,17 0 16,0 0-16,18 17 15,-17 1-15,-1 0 16,0-1-16,0 1 16,-17-18-16,0 0 15,-54 0 48,-16-35-63,-1 17 15,0-17-15,17 17 16,19 18-16,34 18 78,1-18-78,17 35 16,1 0-16,-19-17 0,1 17 15,0-17 1,-1-18-16,-17 18 16,-17-18 30,-36-53-46,0 35 16,-18 0-16,71 1 16,-18 17-16,1-18 15,34 18 32,-17 18-47,18-1 16,17 19-16,1-19 15,-19 19-15,19-19 16,-36 1 0,17-18-16,-17-35 47,-17-36-47,-36 36 15,35-1-15,0 19 16,36 17 62,0 0-78,-1 0 16,-34 0 46,-1-18-62,0-17 16,-35 0-16,18-18 15,18 35-15,17 0 16,35 36 31,-18-18-47,19 18 0,17-1 15,0 19 1,0-19-16,-18 1 16,0 0-16,-35-1 15,-53-34 48,0-19-48,-17 19-15,17-19 16,0 19-16,35-1 16,1 18-16,34 0 47,18 18-32,-17-18-15,35 53 16,0-36-16,0 36 15,-35-35-15,-1-18 16,1 17-16,-53-17 63,-18-35-48,-18 0-15,0-18 16,19 0-16,34 35 15,36 18 17,52 36-17,1-1-15,-18 36 16,17-1-16,-17-17 16,-35 18-16,-1-36 15,1-17-15,0-1 16,-36-34 31,-35-36-47,-17-18 15,-19 18-15,36-17 16,0 52-16,53 0 16,36 18 30,-1 18-30,18 0-16,18 34 16,-19 19-16,-16-36 15,-1 18-15,-17-53 16,-1 18-16,-52-36 47,-18-52-32,-17-1 1,-1 36-16,-35-18 16,71 18-16,17 17 15,36 36 32,17 17-47,0 0 16,-17-17-16,0-1 15,-1 1-15,-34-18 47,-19-18-31,-34-34-16,-1-19 16,-17 18-16,18-17 15,17 52-15,35 0 16,36 36 31,-18 0-32,0-1 1,-18-17 15,0 0-31,-35-17 16,-17-1-16,-18-53 15,0 18-15,-1 0 16,54 36-16,17 17 16,36 0 31,17 17-32,1 1-15,-19 0 16,1 17-16,17-17 15,-17 17-15,17 0 16,-17-17-16,-1 0 16,1-18-16,-36-18 62,-17-35-46,17 0-16,-17 0 15,18 35-15,52 18 63,0 36-63,18-1 16,-18 0-16,18-17 15,0 0 1,-35-1-16,-36-17 47,-35-53-47,-17-17 15,-1 17-15,53 35 16,1 18-16,34 0 78,1 18-78,17 17 16,18 0-16,-35 1 15,17 17-15,36-18 16,-36 0 0,-17-17-16,-1-18 15,-87-53 16,17-18-15,-35 1 0,17 52-16,1-17 0,17 17 15,0 1-15,17 17 16,19-18-16,34 18 62,1 18-62,0-1 16,-1 1-16,1-1 16,17 1-16,36 17 15,17 18-15,0 0 16,0 18-16,-17-18 16,-1-36-16,-52 1 15,0-18-15,-36 0 31,-17-18-15,-36-35 0,-17-35-1,0 18-15,0 34 16,35 19-16,18-1 16,17 0-16,36 36 46,-1 0-46,1-1 16,17 19-16,18-1 16,0 18-16,17 0 15,-34-18-15,-19-17 16,1-18-16,-36 0 62,-35-71-62,-17 1 16,-18-1-16,17 36 16,18 17-16,36 18 15,-1 0-15,53 18 47,1-1-47,-19 19 16,36 17-16,0 17 15,0-17-15,0-18 16,-18-17-16,-17-18 16,-1 0-16,1 18 15,-36-36 32,-35-35-47,-17-35 16,-1 35-16,36 18 15,17 17-15,1 18 16,-1 0-16,53 18 47,1 52-16,34-17-31,-17 0 16,18-35-16,-18-1 0,0 1 15,-36-18-15,1 0 16,-36-18 31,-17 1-31,-18-19-16,-35-16 15,17-1-15,1 35 16,-1 0-16,36 1 15,0 17-15,52 35 47,19 0-31,16 18-16,1 0 16,18-18-16,-1-17 0,1 17 15,-53-35 16,-36 0 1,0-17-17,-17-19-15,-18 1 16,18 17-16,35 1 16,-18-1-16,1 18 15,34 0 32,1 18-31,0 17-1,34 36-15,1-18 0,18-18 16,-1 0 0,-17-17-16,-17-1 0,-19-17 15,19 18-15,-19-18 16,-34-18 15,-36 1-15,0-19-16,-35 1 15,-1 0 1,1 0-16,18-1 0,34 19 16,19 17-16,-1 0 15,36 0 32,17 17-31,0 19-1,53-1-15,1 18 0,-1-18 16,-35-17-16,0-18 16,-36 0-16,1 0 15,-36 0 16,-17 0-31,-36-36 16,19 1-16,-19 18 16,36-1-1,17 18-15,18-18 141</inkml:trace>
  <inkml:trace contextRef="#ctx0" brushRef="#br0" timeOffset="6">21960 13847 0,'0'0'0,"18"17"0,-18 1 15,18-18-15,17 17 16,0 1-16,18 0 0,0 17 16,0-17-1,18-1-15,-36 1 16,0 0-16,-17-18 16,17 0-16,18 17 15,-18 1-15,18-1 16,-18 1-16,1 0 15,-89-36 79,-53-17-94,0 0 16,-17-1-16,34 19 15,19-1-15,35 18 16,17-18-16,36 18 47,-1 18-31,19 0-16,-1 17 15,35 18-15,1 0 16,-1 0-16,-17-18 15,0-17-15,0-1 16,-35-17-16,-1 18 16,-34-18 15,-36-18-15,-18-35-1,1 36-15,-1-19 16,18 19-16,-17-1 15,52 0-15,1 18 16,52 18 62,18 17-78,17 18 0,-17-17 16,-18-19-16,-17 1 15,-18 0 1,18-18-16,-36 0 63,0-18-63,-17 0 15,0-17-15,-18-18 16,0 0-16,35 53 15,18-18-15,0 1 16,36 34 31,-1 1-47,0 17 16,18 1-16,0 17 15,0 17-15,-18-35 16,1-17-16,-89-71 47,0-17-32,-18-1-15,1 18 16,-19-17-16,19-1 16,17 53-16,35 18 15,18-17-15,-17 17 16,34 17 15,19 1-31,-19 35 16,19 0-16,16 0 15,-16 17-15,-1-17 16,0 18-16,-17-54 16,0 1-16,-54-36 46,-17-52-46,-17-18 16,-36 17 0,18 1-16,35 34 15,18 19-15,35-1 16,35 36 15,18-1-15,-36 1-16,19 52 15,-1-17-15,18 18 16,0 0-16,-18-36 16,-35-18-16,18-17 15,-36 0 17,0-35-17,1 0-15,-1 17 16,1 18-1,17-17-15,-18-1 16,0 0 0</inkml:trace>
  <inkml:trace contextRef="#ctx0" brushRef="#br0" timeOffset="7">21625 13635 0,'18'0'78,"0"0"-63,-1 17 1,1 1-16,-1-18 16,1 18-16,0-1 15,-1 1-15,1-18 16,-53-18 78,17 18-79,18-17-15,-18 17 16,36 17 140,0-17-140,-18 18-16,17 0 15,-34-36 95,-1 0-110,18 1 15,35 34 95,-17 1-110,17 0 15,-17-18-15,0 17 16,-1-17-16,1 18 16,-18 0-16,18-1 15,-1-17-15,1 18 16,-1 0-16,1-18 15,-18 17-15,18 1 188,17-1-172,-17 1-1,17 0-15,-17-1 16,-1-17-16,1 18 15,-1-18-15,19 0 16,-36 18-16,17-18 16,1 0-16,0 0 15,-1 0 1,-17 17 0,18-17-1,0 0 1,-1 0-16,1 18 15,-1-18 1,1 18-16,0-18 16,-1 17-1,1-17-15,0 18 16,-1-18 0,1 17-16,0-17 15,-1 18 1,1-18-1,-1 0 1,1 0 0,-18 18-16,18-1 15,-1-17-15,1 0 16,0 18-16,-36-18 125,-17 0-125,17-18 16,-35 1-16,-17-36 0,17 18 15,-18-1-15,18 19 16,18-1-16,-18 0 15,35 18 1,18-17-16,-17 17 16,34 0 77,-17 17-93,18 1 16,17 0-16,36-1 16,-18 1-16,17 0 15,-17-1-15,0 1 16,-18-18-16,-17 17 16,0-17-16,-1 0 15,-34 0 32,-1 0-31,-17-17-16,-18-1 15,-18 1-15,18-1 16,-35-17-16,18 17 16,-1 18-16,36-18 15,17 18 1,36 0 62,17 18-62,0 0-16,18-1 15,0 1-15,18 0 16,-18 17-16,0-35 15,-36 17-15,1-17 16,-36 0 47,-17 0-63,0-17 15,-18-18-15,-18 17 16,18 0-16,18-17 15,17 35-15,18-18 16,18 36 78,0-18-94,17 18 15,18-1-15,0 19 16,0-19-16,0 1 16,-18-18-16,0 17 15,-52-17 32,-19-17-31,19-1-16,-19 1 15,-17-1-15,1 0 16,-1 1-16,17-1 16,1 0-16,17 18 15,36 0 63,-18 18-78,18-18 16,17 18-16,-17-1 16,52 1-16,-17 0 15,-18-1-15,-17-17 16,0 18-16,-1-18 16,-34 0 30,-1-18-46,-17 1 0,-1 17 16,1-18-16,-18 0 16,-17-17-1,34 17-15,19 18 16,-1-17-16,1 17 16,52 0 46,-18 17-62,1 1 16,0 0-16,-1-18 15,1 17-15</inkml:trace>
  <inkml:trace contextRef="#ctx0" brushRef="#br0" timeOffset="8">22401 13582 0,'0'0'0,"0"18"16,0-1-1,0 18 1,0-17-16,0 0 15,0-1-15,0 19 16,-17-1-16,17 0 16,-18 1-16,18 16 15,-18-16-15,18-1 16,-17 0-16,-1 18 16,18-35-16,-17-1 15,17 19-15,-18-19 16,18 1-16,0 0 15,-18-1 1,18 1 0,0 0-1,-17-18 1,17-18 46,0-17-46,0 17-16,0-17 16,0 17-1,0 0-15,0 36 78,0 0-62,17-1 0,-17 1-1,0 17-15,0-17 0,0 0 16,0-1-16,0 1 16,0-36 46,0 1-46,18-1-16,-18 0 15,18 1-15,-18-1 16,0 36 78,0-1-94,17 19 15,-17-19-15,0 1 16,0 0 0,0-1-16,18-17 62,-18-17-62,0-19 16,0 19-16,0-19 15,17 19-15,-17-19 16,0 19-16,0 34 78,0 19-78,0-19 0,0 19 16,0-19-16,0 19 15,18-19 1,-18 1-16,0-53 94,18-1-94,-18 19 15,17-19-15,-17 19 32,0 34 14,0 1-46,0 17 0,0 1 16,0-19 0,0 18-16,0-17 15,0 0 1,0-71 46,0 35-46,0-17-16,0 0 16,0 17-1,0 0-15,0 36 47,0 17-31,0 1-16,0 16 15,0-34 1,18 0 0,-18-1-16,0-52 78,0 0-63,18 17 1,-18 1-16,0 34 63,0 36-48,0-35-15,0-1 16,0 1-16,0 0 15,0-36 64,0 0-64,0 1 1,0-1-16,0 0 15</inkml:trace>
  <inkml:trace contextRef="#ctx0" brushRef="#br0" timeOffset="9">22384 13476 0,'0'18'16,"0"-1"-1,0 1 1,0 0 0,0-1-1,0 1 1,0 0-1,0-1-15,0 1 16,0-1 0,0 1-16,0 0 15,0-1-15,0 1 16,0 0 0,0-1-16,0 1 15,0 0 1,0-1-1,0 1-15,0 0 16,0-1 0,0 1-16,0-1 0,0 19 15,0-19-15,0 1 16,0 0 0,0-1-16,0 19 15,-18-36-15,18 17 16,0 1-16,0-1 15,-18 1-15,18 0 16,0-36 78,0-17-94,0 17 15,0 1-15,0-1 16,0-17 0,0-1-16,0 19 15,18-1-15,-18 0 0,0 1 16,18-1 0,-18 1-16,17 17 109,1 35-93,0 0-16,-1 0 15,1 1-15,0-1 16,-1-17-16,1 17 15,-18-18 1,0-52 62,0 0-62,0 0-1,-18-1-15,1 19 16,17-1-16,0 0 16</inkml:trace>
  <inkml:trace contextRef="#ctx0" brushRef="#br0" timeOffset="10">21643 13494 0,'0'0'0,"0"17"16,18 1-16,-1 0 15,1-1 1,-18 1-16,17-18 16,-17 18-1,0-1-15,18-17 0,-18 18 31,-18-36 63,1 18-94,-1 0 16,36 0 93,17 18-93,-35-1-16,35 1 15,-17 0 1,-18-1-16,18 1 16,-1 0-16,1-1 0,0 1 15,-18 0 1,-18-18 31,-17-36-32,-1 19-15,1-1 16,-18 0-16,18 1 16,0-1-16,17 18 15,36 0 79,-1 18-78,19-1-16,16 19 15,-16-1-15,17 0 16,17 18 0,-34-35-16,-19-18 15,1 17-15,-18-34 63,-35 17-48,-1-35-15,-17-1 16,-17-17-16,17 18 16,0 0-16,0 17 15,18 18-15,17-18 16,0 18-1,36 0 79,17 18-94,54 17 16,-37 1-1,1-19-15,0 1 16,-17 0-16,-19-18 16,-17 17-16,-35-52 62,17 0-46,-35-1-16,0 1 15,1 0-15,-19 17 16,36 18 0,35-17-16,-18 17 0,0 0 15,36 0 126,0 0-125,-36 0 77,0-18-77,1 0 0,-1 18-16,1-17 15,34 34 141,1-17-156,-18 18 16,17-18-16,1 0 16,-36-18 93,1 18-109,-1-17 16,1 17-1,-1 0 1,36 0 78,-1 0-79,1 17 1,-1-17-16,-17 18 16,-17-36 93,-1 18-93,36 0 77,-1 0-77,1 0 0,17 0-16,1 18 15,-19 0-15,-34-18 125,-1-18-109,18 0-16,-18 18 15,36 18 95,0 0-95,-1-18-15,1 17 16,0 1-16,-1-18 16,-34 0 62,-1-18-78,-17 18 15,17 0-15,0-17 16,54 34 78,-1-17-94,0 18 15,0-1-15,1 1 16,-1 0-16,-17-1 16,-1 1-16,-34-36 93,-19 1-77,19-1 0,-1 0-16,-17 1 0,17-1 15,36 36 79,-1-1-94,1 1 16,-36-18 93,1-18-109,-1 1 0,1 17 16,34 0 109,1 17-125,-1-17 15,1 18-15,0-18 16,-18 18-16,17-18 47,-17-18 15,0 0-62,-17 18 16,-1-17-16,0-1 16,18 1-16,-17 17 15,-1 0-15,36 0 110,-36-18-1,1 18-93,-19-18-1,1 1-15,17-1 16,-17 0-16,0 1 15,-18-1-15,0 0 16,18 1-16,17 17 16,0 0-16,36 0 234,0 0-234,-1 17 156,1 1-140,-18 0 0,18-1-16,-1 1 0,1-18 15,-18 18 1,-18-18 46,1-18-46,-1 0-16,0 1 16,1 17-16,-1-18 15,36 18 95,-1 18-110,19-1 15,-19 1 1,1-18-16,0 18 15,-54-36 79,1 0-94,0 1 16,-1-1-16,19 18 15,-1 0 1,36 0 93,-1 18-93,1-18 0,-18 17-16,-18-34 109,1 17-93,-1-18-1,0 18-15,1 0 16,52 0 140,-17 18-156,17-1 16,0-17-16,1 18 15,-36 0 1,17-1-16,-17-34 94,-17-1-94,-1-17 15,0 35-15,1-18 16,34 18 62,1 18-78,0-1 16,-18 1-16,35-18 15,18 35-15,0-17 16,-18-18-16,-17 18 16,-1-18-16,-34-18 93,-1 0-93,0 18 16,1-17-16,-1 17 16,18-18-1,-18 18-15,1-18 16,34 18 93,1 18-109,0-18 16,-1 18-16,1-18 16,-18 17-1,-18-34 48,-35-1-48,36 0 1,-1 18-16,36 0 78,-1 18-78,19 0 16,17-1-16,0 1 15,-18 0-15,0-1 16,-17 1-16,-1-18 16,1 0-1,-18 17-15,18-17 31,-18 18-31,-18-36 79,0 1-79,1 17 15,34 0 63,19 17-62,-19 1-16,19 0 16,-19-18-16,1 17 15,0-17-15,-36-17 78,0-19-78,1 19 16,-1 17-16,18-18 16,-18 18-16,1 0 15,17-17-15,17 34 94,-17 1-94,18-1 16,0-17-16,-1 18 15,-17-36 110,-17 18-125,-1 0 31,0 0 1</inkml:trace>
  <inkml:trace contextRef="#ctx0" brushRef="#br0" timeOffset="11">21308 13406 0,'0'17'31,"0"1"250,-18-18-203,0 0-15,36 0 327,0 0-202,-18-18-141,-18 18 93,0 0-46,1 0 187,-1 0-249,18 18 311,18-18-311,-1 0 30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10:18:21.8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16328 9653 769 0,'3'3'454'16,"1"3"-204"-16,-1 0-125 15,-3-6-17-15,0-4-3 16,0 3-4-16,0 0-8 16,-2-7-21-16,-1-9-5 15,-14-33-12-15,-1 32-9 0,-2-3-19 16,-5 1-7-16,-2 3-10 15,-1 8-1-15,-2 9-4 16,2 2 1-16,5 12-3 16,4 1-1-16,7 9-2 15,2 2-2-15,6 0-1 16,4 0 1-16,10-8 1 16,4-3 0-16,7-12 1 15,2-3 0-15,3-10 3 16,-3-6 0-16,-2-5 1 15,-5-7 1-15,-10-4 0 16,-2 1-1-16,-5-5 1 16,-2 8-2-16,-5 3 0 15,-1 2 1-15,-2 11 4 16,2 2 3-16,2 9 2 16,1 5 1-16,3 1-2 15,0 5 1-15,3-2-3 0,4 2 1 16,-4-1-4-16,1-1-1 15,1 5-3-15,-1-1-1 16,3 5-1-16,0 1 0 16,1 2 0-16,2 1-1 15,0-1 0-15,0 1 0 16,-3-1-34-16,2-3-44 0,-1-4-325 16</inkml:trace>
  <inkml:trace contextRef="#ctx0" brushRef="#br0" timeOffset="944.5796">16481 9610 602 0,'0'-4'451'0,"1"-7"-74"0,-2 2-235 16,-4-4-33-16,-2 0-1 16,-3 3-16-16,-5-1-10 15,-5 6-29-15,1 3-11 16,-2 2-23-16,3 6-8 15,3 4-10-15,2 4-1 16,6 7-2-16,3-3-1 16,4 2 2-16,5-4-2 15,5-7 3-15,6 1 0 0,7-10 0 16,2-1 3-16,-2-6-1 16,-1-3 1-16,-5-3 0 15,-1-1 0-15,-7-3 1 16,-3 2-1-16,-5 5 1 15,-4 1-1-15,-3 5 4 16,0 5 2-16,-4 3 2 16,6 5 2-16,0 7 0 15,-1 0-3-15,6 8 4 16,2 3 0-16,5 6 14 16,1 4 11-16,4 4 16 15,-5-2 6-15,-3-5-2 16,2-1-8-16,-2-11-17 15,2-5-8-15,-3-8-13 16,-2-3 1-16,-4-1-66 16</inkml:trace>
  <inkml:trace contextRef="#ctx0" brushRef="#br0" timeOffset="2246.8389">17042 9583 909 0,'1'2'454'0,"1"0"-270"0,13 6-87 16,3-2-5-16,13 7-35 15,5 2-13-15,7 3-21 16,4 2-8-16,-2 2-111 16</inkml:trace>
  <inkml:trace contextRef="#ctx0" brushRef="#br0" timeOffset="2586.8533">17535 9810 1454 0,'6'4'211'0,"3"9"-105"15,15 3-24-15,11 5-44 16,4 1-17-16,13 6-14 16,-1-5-33-16</inkml:trace>
  <inkml:trace contextRef="#ctx0" brushRef="#br0" timeOffset="2915.2241">18096 10130 1432 0,'10'7'197'0,"17"9"-103"16,3 0-22-16,5 3-27 15,6-3-13-15,-1 1-16 16,0 3-45-16</inkml:trace>
  <inkml:trace contextRef="#ctx0" brushRef="#br0" timeOffset="3306.3933">18612 10410 1492 0,'8'7'247'0,"8"5"-93"0,13 5-66 15,5 3-24-15,13 2-31 16,6 2-7-16,0 0-29 15,0-3-71-15</inkml:trace>
  <inkml:trace contextRef="#ctx0" brushRef="#br0" timeOffset="3715.1695">19093 10677 977 0,'1'-1'451'16,"7"-3"-252"-16,11 5-81 15,7 4-16-15,15 8-34 16,1 5-20-16,8 7-19 16,-1 2-8-16,-6-1-108 15</inkml:trace>
  <inkml:trace contextRef="#ctx0" brushRef="#br0" timeOffset="4103.509">19684 10936 1485 0,'5'2'236'0,"3"9"-99"16,12 3-20-16,13 4-52 16,6 4-20-16,13 1-26 15,-1-1-13-15,-1 0-347 16</inkml:trace>
  <inkml:trace contextRef="#ctx0" brushRef="#br0" timeOffset="4519.8176">20093 11250 1331 0,'9'5'253'15,"6"4"-82"-15,8 4-73 16,8 5-20-16,6 0-44 16,3 5-11-16,2 0-41 15,-4-1-69-15</inkml:trace>
  <inkml:trace contextRef="#ctx0" brushRef="#br0" timeOffset="4803.9627">20565 11544 1160 0,'15'4'325'0,"17"9"-179"15,1 2-21-15,2 2-40 16,1 2-27-16,0-1-55 15,-3-2-81-15</inkml:trace>
  <inkml:trace contextRef="#ctx0" brushRef="#br0" timeOffset="5490.818">19160 10061 1170 0,'-2'0'333'0,"0"5"-154"16,2 10-86-16,2 9-14 15,3 13-24-15,1 4-6 16,-2-2-12-16,-2 0-8 16,1-12-8-16,1-5-3 15,-2-10-3-15,2-7 2 16,-3-9 5-16,-1-10 10 16,1-10 11-16,0-4 1 15,4-2-6-15,0 0-7 16,9 4-9-16,8 5 2 0,8 6 12 15,7 8 5-15,2 7 7 16,-1 1 1-16,-4 7-11 16,-10-1 0-16,-10 2-13 15,-5 3-4-15,-10 1-88 16,3 6-455-16</inkml:trace>
  <inkml:trace contextRef="#ctx0" brushRef="#br0" timeOffset="10676.8406">1678 7872 1082 0,'-4'4'385'16,"-1"3"-209"-16,1 18-68 16,4 9-21-16,4 15-16 15,0 8-7-15,0 8-2 16,1-4 0-16,1-6-3 15,1-10-7-15,-2-21-15 16,-1-8-3-16,-3-22-2 16,-1-11-1-16,3-15-6 15,-3-13-5-15,-4-10-7 16,-1-5-1-16,-7-10-5 16,9 6-2-16,5 2-6 15,11 1-5-15,13 15-3 16,5 5-2-16,12 16-18 15,4 10-42-15,8 14-137 0</inkml:trace>
  <inkml:trace contextRef="#ctx0" brushRef="#br0" timeOffset="10916.4365">1894 8112 1482 0,'4'5'242'16,"6"6"-83"-16,3 13-82 16,-1 5-16-16,-1 10-29 15,-4 0-5-15,-6-5-11 16,5-3-34-16,4-15-170 15</inkml:trace>
  <inkml:trace contextRef="#ctx0" brushRef="#br0" timeOffset="11185.2616">2437 8152 1366 0,'-9'21'246'0,"-17"19"-46"0,-7 4-30 15,-2-6-66-15,-4-5-23 16,4-14-41-16,3-12-15 16,2-18-17-16,7-9-11 15,9-9-22-15,3-1-3 16,11-1 1-16,3 3 7 16,8 5 21-16,7 4 9 15,5 14 18-15,2 7 5 0,0 19 0 16,-2 8-3-1,-2 13-11-15,0 3-14 0,4-3-390 16</inkml:trace>
  <inkml:trace contextRef="#ctx0" brushRef="#br0" timeOffset="11765.9559">3155 8040 1549 0,'-11'0'266'0,"-10"1"-128"16,3 5-49-16,10 2-51 15,2 2-17-15,10 5-13 16,5-1-2-16,9 0-3 16,7-1 0-16,-1-3 0 15,1-2 2-15,-4-3 0 16,-6-5 2-16,-11-1 1 16,-4 0 0-16,-16 1 1 15,-7 2-1-15,-8 1-3 16,-3 1 1-16,0 2 10 15,6 2 1-15,13 4 4 16,5 3 0-16,12 4-1 16,8-2 2-16,3 3 1 15,6-4 1-15,9 0-9 16,-1-3-4-16,5-8-9 16,3-5-26-16,-8-9-109 0,-8-6-124 15</inkml:trace>
  <inkml:trace contextRef="#ctx0" brushRef="#br0" timeOffset="11884.8725">3209 7883 1050 0,'-4'3'382'0,"0"4"-212"0,4 1-144 16,0 4-49-16</inkml:trace>
  <inkml:trace contextRef="#ctx0" brushRef="#br0" timeOffset="12053.5714">3376 8118 1296 0,'16'15'260'0,"15"18"-116"15,-1-2-23-15,-11-7-38 16,-2-2-13-16,-6-7 6 16,-4-6 6-16,1-9 1 15,-3-7-9-15,3-13-28 16,1-6-15-16,4-1-46 15,-1 1-46-15,1 5-185 16</inkml:trace>
  <inkml:trace contextRef="#ctx0" brushRef="#br0" timeOffset="12318.2237">3845 8138 1537 0,'-7'14'279'16,"-11"15"-96"-16,-6-2-55 15,4-4-62-15,-3-4-22 16,2-10-21-16,5-4-4 16,-7-8-7-16,7-2-2 15,4-6-9-15,3 0-3 16,9-4-7-16,5-1-2 0,11 1 0 16,7 0 2-16,-2 7 8 15,3 5 5-15,1 9 14 16,-3 8 8-16,7 10 1 15,-6 4-3-15,-6 5-29 16,2 0-37-16</inkml:trace>
  <inkml:trace contextRef="#ctx0" brushRef="#br0" timeOffset="12857.5203">4716 8082 1449 0,'-2'7'212'0,"-3"8"-90"15,-6 3-11-15,-7 6-34 16,-6-1-18-16,-1-1-25 16,0-5-9-16,4-9-10 15,5-5-2-15,-3-12-3 16,2-5-3-16,9-8-7 16,-2-1-4-16,13-3-5 15,5 2-1-15,5 8 0 16,6 3 4-16,4 11 6 15,2 4 4-15,-1 9 17 16,0 6 13-16,-3 8 6 0,-2 1-1 16,-6 4-12-16,4-3-8 15,-1-2-87-15,1-7-90 16</inkml:trace>
  <inkml:trace contextRef="#ctx0" brushRef="#br0" timeOffset="13127.8472">4905 8145 1382 0,'1'8'257'0,"0"6"-21"0,1 3-127 15,-2-3-36-15,0-2-43 16,-3-4-10-16,3-7-8 16,0-4-3-16,0-10-5 15,-1-3-5-15,3-8-8 16,1-1-1-16,14 2 2 15,1-1 2-15,3 8 6 16,3 4 3-16,-7 9 8 16,1 5 9-16,-2 10 7 15,-4 1-1-15,2 9-5 16,-1 4-5-16,-2 1-30 16,2 1-42-16</inkml:trace>
  <inkml:trace contextRef="#ctx0" brushRef="#br0" timeOffset="13674.9227">5368 8006 1480 0,'-14'-2'246'0,"-12"1"-79"0,3 7-80 15,3 2-26-15,9 6-31 16,5 0-8-16,9 1-13 16,8 0-2-16,8-1-6 15,4-2 1-15,8-3 1 16,-3-2 2-16,1-3-4 16,-5-4-6-16,-10-1-18 15,1-1-7-15,-14-1-5 16,-1 0 7-16,-10 4 17 15,-11 0 10-15,-7 5 23 16,2 2 5-16,2 2 7 16,6 3-2-16,11 1-12 15,5 2-6-15,9 0-8 16,7 0-3-16,8-1-2 16,4-3 0-16,4-7 2 15,-1-4 0-15,4-6-21 16,-5-5-18-16,0-5-45 0,-2-1-28 15,-1-6 3-15,0 2 26 16,-4-2 41-16,-1-2 26 16,-9 6 34-16,-4 4 25 15,-2 6 30-15,-7 10 28 16,1 9-2-16,1 2-22 16,-2 9-21-16,4-2-15 15,1 6-21-15,-3-1-6 16,9 0-11-16,-1-3-34 15,4-8-136-15</inkml:trace>
  <inkml:trace contextRef="#ctx0" brushRef="#br0" timeOffset="13995.1441">5901 8220 1423 0,'8'0'227'15,"8"1"-80"-15,4-1-26 16,1-2-19-16,4-2-26 16,1-1-1-16,-4-7-34 15,-1 1-6-15,-7-6-17 16,-5 0-7-16,-7-1-4 16,-5-1-2-16,-17 2-5 15,-2-3 13-15,-7 9-37 0,-1 2 0 16,6 9 4-16,5 5-12 15,0 10 42-15,4 6 6 16,9 14 5-16,-2 3 0 16,8 8-3-16,4 6-3 15,4 0-6-15,1-3-2 16,3-5-29-16,1-7-35 16</inkml:trace>
  <inkml:trace contextRef="#ctx0" brushRef="#br0" timeOffset="14414.5449">6395 8106 1352 0,'-7'-6'246'0,"-9"-1"-59"15,-1-1-12-15,-4 6-66 0,0 2-22 16,4 6-40-16,0 4-22 15,6 6-17-15,5 4-4 16,8 3-1-16,11 0 1 16,12-5 10-16,5-2 4 15,6-12 6-15,-2-4 0 16,-5-9-2-16,-5-8-1 16,-9-3 0-16,-8-2-2 15,-10 1-5-15,-7 4-14 0,-10 4-81 16,-4 7 174-16</inkml:trace>
  <inkml:trace contextRef="#ctx0" brushRef="#br0" timeOffset="14820.1126">6808 8076 1489 0,'-18'-6'289'0,"-12"0"-37"16,0 1-113-16,-7 6-41 15,18 6-63-15,-1 4-16 16,7 11-16-16,11-2-3 16,-1 7 0-16,9-2 1 15,10-2 9-15,8 0 7 16,9-8 8-16,2-5 3 16,-1-8 0-16,-4-3-1 15,-15-8 0-15,-7 1 2 0,-20-5-5 16,-10 1-4-16,-8 1-10 15,-4 0-11-15,6 0-76 16,7 1-70-16</inkml:trace>
  <inkml:trace contextRef="#ctx0" brushRef="#br0" timeOffset="14990.652">6897 8105 1353 0,'21'1'278'15,"14"-1"-6"-15,9 0-131 16,2-2-34-16,-8-3-58 16,4 1-12-16,-3-4-19 15,-4 3-18-15,-1-2-81 16,-11-1-54-16,-12 3-224 0</inkml:trace>
  <inkml:trace contextRef="#ctx0" brushRef="#br0" timeOffset="15119.4265">7161 8104 1245 0,'-7'9'319'0,"3"5"-98"0,4 3-67 16,-6 1-44-1,14 1-62-15,-4 2-15 0,2-5-53 16,9-1-63-16</inkml:trace>
  <inkml:trace contextRef="#ctx0" brushRef="#br0" timeOffset="15418.8815">7576 8157 1530 0,'-17'10'286'16,"-15"7"-73"-16,-3-1-100 15,-2-4-31-15,2-6-39 16,5-8-13-16,8-8-17 15,-1-3-5-15,8-2-6 16,1-1-3-16,12 4-8 16,9 0-2-16,9-2-1 0,10 3 0 15,2 2 8-15,1 0 4 16,6 11 7-16,-5 7 3 16,-3 7 4-16,-4 4-2 15,-8 4-3-15,-3 1 3 16,-4 0-56-16,-3-1-78 15</inkml:trace>
  <inkml:trace contextRef="#ctx0" brushRef="#br0" timeOffset="15583.0364">7418 7800 1694 0,'0'-1'378'0,"0"1"-216"16,6 6-70-16,1 18-111 16,5 7 90-16</inkml:trace>
  <inkml:trace contextRef="#ctx0" brushRef="#br0" timeOffset="16007.7355">8265 7986 1556 0,'-1'8'274'0,"-4"16"-120"16,5 14-51-16,7 28-38 16,1 10-6-16,1 14-19 15,-6 0-4-15,2-9-16 16,-4-10-21-16,1-24-53 16,-2-9-41-16,-1-17-200 15</inkml:trace>
  <inkml:trace contextRef="#ctx0" brushRef="#br0" timeOffset="16167.3036">8313 8261 1454 0,'12'0'223'0,"4"2"-63"15,7-1-117-15,3 2-19 16,-2-2-75-16,6-1-102 15</inkml:trace>
  <inkml:trace contextRef="#ctx0" brushRef="#br0" timeOffset="16316.9073">8555 8056 1367 0,'-2'0'275'0,"1"0"-8"15,1 7-35-15,-1-7-83 16,0 12-43-16,1 51-50 15,1-28-20-15,5 4-39 16,1-6-48-16</inkml:trace>
  <inkml:trace contextRef="#ctx0" brushRef="#br0" timeOffset="16513.2058">8756 8091 1612 0,'0'6'324'0,"8"11"-167"0,4 5-42 15,1 9-56-15,-3 4-19 16,-5-2-17-16,-3 2-2 16,-1-8-69-16,4-5-58 15</inkml:trace>
  <inkml:trace contextRef="#ctx0" brushRef="#br0" timeOffset="16722.4024">8964 8125 1404 0,'-7'2'226'0,"-9"3"-76"16,-1 5-28-16,-4 2-56 15,0 2-19-15,5 1-17 16,0 1-5-16,5 0-11 15,3-1-5-15,9-1-7 16,9-5-2-16,9-2 0 16,11 0-10-16,5-1-39 15,-2 1-91-15</inkml:trace>
  <inkml:trace contextRef="#ctx0" brushRef="#br0" timeOffset="17052.6914">9137 8223 1516 0,'6'3'257'16,"7"0"-92"-16,5 3-29 15,6 1-37-15,2-1-11 16,2-2-22-16,1 1-10 16,-4-5-18-16,-4-4-6 15,-4-4-14-15,-5-3-3 16,-8-5-13-16,-1 2-13 0,-8-3-24 15,-3-1-8-15,-14 3 2 16,1 1 12-16,-4 6 15 16,-1 6 3-16,3 10 0 15,-2 8 2-15,8 10 10 16,2 5 7-16,12 9 10 16,3 3 1-16,5 4-4 15,8 0-2-15,4-6-8 16,5-2-1-16,1-10-38 15,-2-7-46-15</inkml:trace>
  <inkml:trace contextRef="#ctx0" brushRef="#br0" timeOffset="17354.2413">9698 8204 1162 0,'-12'-12'354'15,"-13"-10"-123"-15,-2-1-38 16,0 11-63-16,2 4-15 16,1 6-36-16,2 8-18 15,6 9-23-15,5 4-2 0,11 7 0 16,4-1 5-16,9 1 5 15,8-1-5-15,8-2-9 16,3-3-5-16,1-9-12 16,0-4-8-16,-5-12-71 15,-5-6-41-15,-7-11-399 16</inkml:trace>
  <inkml:trace contextRef="#ctx0" brushRef="#br0" timeOffset="17486.5059">9638 7908 1576 0,'-2'2'323'16,"-4"2"-108"-16,6 8-128 15,5 5-44-15,4 6-59 16,4 3 193-16</inkml:trace>
  <inkml:trace contextRef="#ctx0" brushRef="#br0" timeOffset="17994.024">10308 8077 468 0,'0'2'485'0,"4"3"-14"15,4-3-286-15,11 4-30 16,8 0-19-16,5 1-57 16,4-2-20-16,2-5-29 15,-16 0-10-15,3-5-8 16,-3-2-2-16,-15 1-5 0,6-2-3 16,-24 6-4-16,-6 2-2 15,-8 4 1-15,-3 4 3 16,4 8 9-16,3 1 2 15,6 3 2-15,7 5-1 16,8 1-1-16,5 1 1 16,13-3 3-16,4-3 2 0,11-9-4 15,2-3-13-15,4-9-64 16,-2-5-69-16</inkml:trace>
  <inkml:trace contextRef="#ctx0" brushRef="#br0" timeOffset="18178.859">10704 8033 1478 0,'-2'0'285'0,"-1"5"-26"15,-1 6-52-15,3 16-86 16,1 9-28-16,3 12-23 16,-2 6-9-16,2 15-20 15,1 3-10-15,-4-9-12 16,2-2-3-16,-1-20-31 15,1-10-37-15,5-13-24 16</inkml:trace>
  <inkml:trace contextRef="#ctx0" brushRef="#br0" timeOffset="18340.7462">10752 8205 1292 0,'8'0'234'16,"12"3"-139"-16,5 2-58 16,3 2-55-16,1-1-61 15</inkml:trace>
  <inkml:trace contextRef="#ctx0" brushRef="#br0" timeOffset="18608.9604">10984 8170 1414 0,'3'5'244'0,"3"3"-39"16,1 6-29-16,-5 3-59 16,-2-1-20-16,0-1-43 15,-2-2-17-15,2-11-22 16,0-1-4-16,8-7-23 16,1-8-12-16,10-1-13 15,2-3-2-15,4 5 18 16,2 1 9-16,0 9 11 15,-5 1 0-15,-4 9 5 16,-5 6 6-16,-11 9 6 16,1 1 0-16,-5 6-2 0,-1 1-4 15,1-3-42-15,0-1-63 16</inkml:trace>
  <inkml:trace contextRef="#ctx0" brushRef="#br0" timeOffset="18760.0687">11164 7914 1498 0,'-2'-3'245'16,"0"-2"-66"-16,8 8-200 16,-6-3-229-16</inkml:trace>
  <inkml:trace contextRef="#ctx0" brushRef="#br0" timeOffset="18973.4966">11346 8053 1516 0,'0'0'319'0,"1"4"1"16,-1 4-65-16,10 16-102 15,-1 4-20-15,8 14-57 16,3 9-20-16,-2 10-33 15,-3 8-9-15,-8 2-7 16,-5-6-1-16,-3-12 2 0,-2-10-9 16,1-19-59-16,1-2-44 15,3-15-102-15</inkml:trace>
  <inkml:trace contextRef="#ctx0" brushRef="#br0" timeOffset="19137.5582">11494 8265 1514 0,'14'-4'257'15,"6"-2"-92"-15,12 0-104 16,-3 0-20-16,3 1-28 16,2 3-24-16,-2-3-129 15</inkml:trace>
  <inkml:trace contextRef="#ctx0" brushRef="#br0" timeOffset="19376.9184">11908 8191 1336 0,'0'2'269'0,"-3"7"-38"15,-6 0-20-15,-10 5-59 16,-2 2-20-16,-4-5-49 16,0 0-22-16,6-9-33 15,-7-4-14-15,7-8-14 16,8-3-7-16,-4-5-6 0,12 1-3 15,8 0 4-15,-1 3 2 16,11 2 1-16,2 2 2 16,4 8 8-16,2 2 5 15,1 13 6-15,1 7 1 16,-4 9-4-16,0 4-3 16,-1 4-328-16</inkml:trace>
  <inkml:trace contextRef="#ctx0" brushRef="#br0" timeOffset="19984.8431">12516 8275 1209 0,'9'7'326'0,"10"2"-99"0,11 4-107 16,4-4-9-16,0-5-42 15,-2-4-15-15,-8-8-18 16,-4-5-8-16,-9-3-15 16,-5-4-7-16,-8 2-10 15,-10-1-5-15,-4 3-1 16,-8 2 1-16,-4 6 4 16,-2 6-1-16,0 11-3 15,1 6 0-15,6 9 2 16,9 8 1-16,6 9 5 15,6 9 3-15,4 6 12 16,3 1 4-16,1-2 13 16,-2-8-2-16,2-8-6 15,4-6-2-15,4-14-38 16,2-6-45-16</inkml:trace>
  <inkml:trace contextRef="#ctx0" brushRef="#br0" timeOffset="20305.0748">13165 8226 878 0,'-16'12'469'0,"-18"11"-270"15,-3 3-106-15,-3-2-5 0,-4-6-33 16,6-5-9-16,8-12-27 15,6-5-8-15,10-14-5 16,4-3-1-16,6-4 3 16,7 2 9-16,7 4 28 15,4 2 19-15,2 6 27 16,-7 5 13-16,14 12 0 16,2 8-11-16,1 11-27 15,11 5-9-15,-14 7-28 16,5 5-7-16,-5-2-40 15,-4-7-46-15,3-7-138 16</inkml:trace>
  <inkml:trace contextRef="#ctx0" brushRef="#br0" timeOffset="20442.1656">13058 8014 1463 0,'-3'-6'196'0,"1"-2"-97"16,8 8-228-16</inkml:trace>
  <inkml:trace contextRef="#ctx0" brushRef="#br0" timeOffset="20616.3066">13308 8140 1561 0,'1'23'311'15,"1"17"-117"-15,4 10-70 16,0 7-31-16,0 1-48 16,-1-2-11-16,0-10-17 15,-2-10-22-15,1-18-84 16,-4-10-76-16</inkml:trace>
  <inkml:trace contextRef="#ctx0" brushRef="#br0" timeOffset="20912.5583">13303 8047 1108 0,'14'-16'379'0,"21"-12"-182"15,-2 2-12-15,6 14-58 16,-3 8-37-16,-11 9-42 0,-5 9-6 16,-21 7-13-16,-15-1-5 15,-8 3-7-15,-2-5-7 16,8-5-6-16,11-2-5 15,9-11-5-15,8-1-1 16,17-6 2-16,2 1 3 16,9 8 2-16,2 1 2 0,-6 11 2 15,-7 0 2-15,-11 4 8 16,-14 2 4-16,-17-1 4 16,-6 3-1-16,-13-4-9 15,4 0-18-15,3-5-81 16,1-5-61-16</inkml:trace>
  <inkml:trace contextRef="#ctx0" brushRef="#br0" timeOffset="21302.6886">13932 8268 1043 0,'1'-7'414'16,"0"-6"-237"-16,-8-2-33 16,-3-2-3-16,-11-1-20 15,-1 3-9-15,-5 8-39 0,2 4-15 16,4 10-33-16,4 5-8 16,8 6-4-16,7 6-7 15,8 0-6-15,11 4 0 16,13-2 0-16,1-4 1 15,4-10 3-15,-1-8 2 16,-8-11 3-16,-1-7 0 16,-14-7 3-16,-5-4-1 15,-11-7 1-15,-7-3 0 0,-9-5-1 16,-1-3 0-16,1-10-3 16,6-5-2-16,14-5-6 15,8 2-5-15,18 17-8 16,8 10-15-16,9 20-49 15,1 13-39-15</inkml:trace>
  <inkml:trace contextRef="#ctx0" brushRef="#br0" timeOffset="21887.52">14367 8252 627 0,'0'-6'440'0,"-3"-6"-106"15,-5 1-209-15,-8-2-17 16,-8-5 15-16,-2 2 1 0,-3 3-31 16,5 7-23-16,5 9-36 15,-1 3-10-15,6 9-11 16,4 1-3-16,10 7-3 16,3 0-1-16,10 0 4 15,3-1 4-15,4-10 2 16,7-2 1-16,2-10 1 15,1-8-2-15,-2-5-4 16,-3-3 0-16,-2-4-4 16,-3 1-1-16,-5-1-4 15,-4 3 0-15,-7 5-3 16,-2 5 0-16,-2 5-3 16,-3 4-1-16,1-2 0 15,1 0 1-15,-1 12 3 16,0 35 3-16,9-26 2 15,5-1 2-15,6-5 9 16,5 0 3-16,4-11 9 0,1-2 3 16,-5-8-4-16,-2-6-4 15,-3-2-4-15,-9-3-2 16,1 3-5-16,-8-2 0 16,-12-4-40-16,3 3 0 15</inkml:trace>
  <inkml:trace contextRef="#ctx0" brushRef="#br0" timeOffset="23005.658">1752 8949 878 0,'-2'-6'499'0,"1"-2"-257"16,1 5-24-16,0 13-24 15,0 15-12-15,1 19-62 16,3 13-21-16,6 22-42 16,2 3-20-16,3 8-19 15,-4-2-3-15,-4-12-15 16,-1-4-18-16,2-18-61 16,2-10-39-16,3-18-151 0</inkml:trace>
  <inkml:trace contextRef="#ctx0" brushRef="#br0" timeOffset="23165.7557">1814 9260 1333 0,'0'-5'263'0,"4"-5"-66"16,6 1-43-16,10 2-96 15,10 2-28-15,13 5-57 16,0 2-64-16</inkml:trace>
  <inkml:trace contextRef="#ctx0" brushRef="#br0" timeOffset="23469.9978">2167 9108 1300 0,'-3'0'280'0,"0"5"-58"15,3 6-67-15,0 7-92 16,2 4-19-16,0-2-25 16,0-3-6-16,1-4-6 15,0-9-3-15,6-8-15 16,4-9-16-16,9-8-15 0,6-1 0 16,-3-3 14-1,-2 4 21-15,0 7 33 0,1 6 13 16,0 14 29-16,-1 7 18 15,-8 16 0-15,-7 3-10 16,-6 8-29-16,-1 3-17 16,-2-8-30-16,3-4-44 15,3-13-140-15</inkml:trace>
  <inkml:trace contextRef="#ctx0" brushRef="#br0" timeOffset="23630.5676">2292 8800 1609 0,'-6'-7'348'15,"-3"-8"-126"-15,6 10-146 16,3 6-43-16,7 9-127 16,2 2-108-16</inkml:trace>
  <inkml:trace contextRef="#ctx0" brushRef="#br0" timeOffset="23964.2643">2512 9028 1250 0,'5'10'335'0,"3"17"-20"0,5 1-127 16,1 7-89-16,-2 3-31 16,0-2-38-16,-4-2 1 15,-5-15-21-15,3-4-5 16,1-15-57-16,3-8-34 15,7-13-49-15,-1-5-19 16,6-4 5-16,-2 1 22 16,2 4 46-16,0 2 21 0,-1 3 52 15,-3 3 32-15,-10 6 49 16,-3 4 21-16,-6 10 33 16,-6 3 10-16,-5 6-26 15,0 3-8-15,-2 0-19 16,2 1-14-16,5 3-23 15,3-3-10-15,8 2-21 16,7 0-5-16,7-2-17 16,5-2-38-16,5-3-148 15</inkml:trace>
  <inkml:trace contextRef="#ctx0" brushRef="#br0" timeOffset="24529.7289">3121 9163 1257 0,'-7'-7'270'0,"-10"-8"-137"0,-3-1-7 16,-3 0-25-16,0 0-15 16,0 6-24-16,-1 7-13 15,-1 4-18-15,5 11-4 16,5 6-11-16,5 5 1 15,13 7-6-15,5-4 0 16,14-3-4-16,6-6 1 0,1-9 0 16,4-5 0-16,-1-6 2 15,-3-9-1-15,-4-5-7 16,-3-2-7-16,-9-6-11 16,1 5 0-16,-4-1 4 15,-5 0 7-15,-3 10 6 16,-3 0 0-16,-4 8-1 15,2 4 0-15,2 7 1 16,1 3 0-16,1 10 4 16,2 0-2-16,8 2-1 15,1-2-1-15,9-2 0 16,-1-5 0-16,9-9-1 16,1-4-7-16,1-9-4 15,3-7-7-15,-6-6-1 16,-1-2 6-16,-6-2 7 15,-1 2 6-15,-2 2 16 16,-1 4 15-16,-4 5 22 16,2 7 9-16,-1 7 4 0,4 6-5 15,-3 6-7-15,-4 1-2 16,-6 5-6-16,-5-1-5 16,-12 1-10-16,-1-1-5 15,-8-4-25-15,1-5-33 16</inkml:trace>
  <inkml:trace contextRef="#ctx0" brushRef="#br0" timeOffset="25186.9709">4668 9211 1473 0,'1'-3'234'15,"3"-6"-94"-15,-3 0-16 16,-3 0-49-16,-5-1-13 16,-8 1-10-16,-5 3-11 15,-5 3-19-15,-3 3-5 16,5 9-11-16,0 2-4 15,8 7-6-15,6 2-3 0,7 5 6 16,2 1 1-16,12 0 5 16,6-3 4-16,7-10 4 15,7-7 1-15,2-14 2 16,-1-9 0-16,-3-10-2 16,-2-5-2-16,-6-6-6 15,-3-2-1-15,-4-7-2 16,-2 6-2-16,-7-7-9 15,-2-4-4-15,-5-8-1 16,-3-3 1-16,-5 9 11 16,3 10-1-16,1 25 1 15,0 7 2-15,4 18 2 16,0 7 5-16,1 14 0 16,1 13 0-16,4 14 2 15,2 6 3-15,1 7-1 16,0-3 1-16,-1 1-3 15,0-5-4-15,0-11-51 0,2-6-47 16</inkml:trace>
  <inkml:trace contextRef="#ctx0" brushRef="#br0" timeOffset="25607.3424">4963 9170 1497 0,'-8'-1'287'0,"1"2"-31"0,-4 7-125 16,2 4-22-16,9 6-41 15,-1 0-11-15,7 1-13 16,6-1-5-16,2-3-13 16,3-1-2-16,7-9-7 15,-2-5-1-15,2-9 0 16,-5-6-3-16,-5-3-4 15,0-1-6-15,-8-2-21 16,1 0-6-16,-7 6-5 16,-1 1 3-16,-2 9 10 15,3 3 1-15,0 8 5 16,3 7 1-16,-2 10 5 16,3 6 2-16,2 13-1 15,2 7 2-15,-3 8 1 0,-3 2 10 16,-13-9 22-16,-7-3 7 15,-6-9 7-15,-5-8-2 16,0-9-17-16,0-7-5 16,-5-18-12-16,5-7-21 15,1-9-78-15,2-8-40 16</inkml:trace>
  <inkml:trace contextRef="#ctx0" brushRef="#br0" timeOffset="26160.0611">6059 9044 1370 0,'5'4'236'16,"7"11"-58"-16,1 8-62 15,-10 7-60-15,-3 8-9 16,-13-1-18-16,-3-4-2 0,2-2-9 16,5-8-7-16,8-13-8 15,2-9-7-15,11-15-13 16,-1-8-1-16,8-8 1 15,-1 2 6-15,1-1 8 16,-1 3 2-16,-4 5 0 16,-1 5 0-16,-8 8 0 15,-1 6 3-15,0 9 6 16,-7 9 4-16,11 9 6 16,1 5 2-16,0 7-3 15,10-2-2-15,-8-4-19 16,4-4-55-16</inkml:trace>
  <inkml:trace contextRef="#ctx0" brushRef="#br0" timeOffset="26567.9666">6617 9143 1322 0,'-15'11'227'0,"-8"7"-119"16,-10 4-53-16,0 0-17 15,2-7-17-15,2-6-6 16,7-10-5-16,5-6-1 16,8-8-7-16,5-3-2 15,8-3-4-15,4 0-2 16,5 5 2-16,-5 1 3 0,4 12 21 16,0 1 16-16,-2 9 28 15,1 8 8-15,6 5-7 16,0 5-2-16,1 1-9 15,5-2-7-15,0-6-16 16,2-3-8-16,-5-11-9 16,6-6-2-16,0-10-3 15,-3-6-1-15,6-4-4 16,-9-4-1-16,-3 1-2 16,-2 2-1-16,-1 7-1 15,-4 3-1-15,-6 13 11 16,-3 5 14-16,-1 13 16 15,0 9 2-15,3 6-9 16,1 5-2-16,3 1 94 16</inkml:trace>
  <inkml:trace contextRef="#ctx0" brushRef="#br0" timeOffset="27212.9694">7858 9110 955 0,'7'-7'437'16,"6"-6"-268"-16,-9 2-35 15,-2 4 4-15,-13 1-2 0,-4 3-11 16,-9 5-14-16,-7 6-22 16,2 9-39-16,-2 5-14 15,10 11-28-15,11 2-2 16,13 1-2-16,11 1-1 15,14-7 1-15,2-8-1 16,7-14-1-16,2-7-9 16,-3-8-27-16,-4-6-9 0,-7 1-10 15,-9-2 9-15,-9 2 23 16,0 4 10-16,-13 7 8 16,-4 6 3-16,1 17 23 15,-6 9 9-15,5 21 7 16,1 8-3-16,-4 2-20 15,7 2-7-15,0-12-5 16,4-6 1-16,10-13-54 16,3-9-46-16,11-17-158 15</inkml:trace>
  <inkml:trace contextRef="#ctx0" brushRef="#br0" timeOffset="27529.2634">8204 9171 1491 0,'-6'2'226'16,"-5"6"-124"-16,0 5-22 15,10 4-40-15,2 5-6 16,13 1 1-16,5 3 5 15,7-9 8-15,3-3 5 16,-1-10 3-16,-3-5 0 0,-5-11-6 16,-9-3-5-16,-6-3-11 15,-9-2-7-15,-6 1-10 16,-1 1-5-16,-13-1-6 16,5 3-5-16,-1 5-34 15,4 0-32-15,13 8-137 16</inkml:trace>
  <inkml:trace contextRef="#ctx0" brushRef="#br0" timeOffset="27857.6462">8473 9304 1355 0,'11'8'270'15,"11"6"-35"-15,6-5-67 16,2-7-22-16,6-4-60 15,-1-5-20-15,-1-6-32 16,-4-3-12-16,-6-2-10 0,-6-3-5 16,-15 1-12-16,-3 2-10 15,-18-1-13-15,-6 2 1 16,-6 3 8-16,-4 4 6 16,4 6 4-16,1 8-2 15,9 13-2-15,3 5-2 16,8 13 10-16,4 5 6 15,6 11 12-15,4 6 6 0,4 3 4 16,-3-3-2-16,1-5-3 16,1-10 0-16,0-11 1 15,-1-3-25-15,4-18-42 16</inkml:trace>
  <inkml:trace contextRef="#ctx0" brushRef="#br0" timeOffset="28380.13">8864 9154 1639 0,'5'4'342'0,"6"8"-207"16,6 1-14-16,12-2-57 0,1 0-23 15,6-6-16-15,-2-4-7 16,-5-3-7-16,-3-5-8 16,-6-2-27-16,-4 0-14 15,-7-2-16-15,-4 1 1 16,-6 1 21-16,-5 4 11 16,-7 5 12-16,-2 5 3 15,0 5 4-15,-2 2 3 0,6 4 9 16,0 2 5-1,6 4 12-15,0 1 3 16,6 4 5-16,6 0-2 0,5 0-5 16,6-3-4-16,4-8-8 15,2-5-3-15,7-11-3 16,-1-5-2-16,-2-12-22 16,-5-4-9-16,-6-7-10 15,-3 2-4-15,-4-2 6 16,0-1 6-16,-2 4 10 15,-3 0 3-15,-3 11 18 16,-2 6 6-16,0 9 13 16,-2 6 2-16,5 8-4 15,-1 3-5-15,0 5-13 16,3 3-2-16,-5 2 3 16,3 2-19-16,0-3-101 0</inkml:trace>
  <inkml:trace contextRef="#ctx0" brushRef="#br0" timeOffset="28541.2661">9310 8921 1667 0,'-8'-5'378'0,"-2"-4"-176"15,7 10-124-15,-3 7-40 0,13 8-91 16,4 2-44-16</inkml:trace>
  <inkml:trace contextRef="#ctx0" brushRef="#br0" timeOffset="29055.5133">9718 9252 1278 0,'-1'-6'262'15,"-5"-8"-128"-15,-3 1-20 16,-2 1 7-16,-5-1-3 16,-2 4-9-16,-1 5-33 15,0 4-27-15,4 10-31 16,3 2-7-16,3 6-4 0,-5 0 1 15,16 6-2-15,3 1 2 16,11-6-2-16,12 0-1 16,-5-13 2-16,7-4-1 15,-1-7 0-15,-3-7-11 16,2-5-23-16,-11-1-13 0,-3-2-20 16,-6 1 0-16,-9-1 19 15,0 3 15-15,-5 6 23 16,0 3 13-16,4 8 17 15,-3 5 7-15,7 6 3 16,0 3-2-16,4 6-7 16,2-3-5-16,4 4-8 15,8-2-1-15,-2-1 12 16,7-1 7-16,-2-11 14 16,-1-6 4-16,2-11-6 15,-6-5-2-15,-6-7-9 16,-5 0-7-16,-9 4-10 15,-4 0-25-15,-11 9 39 16</inkml:trace>
  <inkml:trace contextRef="#ctx0" brushRef="#br0" timeOffset="29781.8253">10904 9347 834 0,'4'-5'491'0,"1"-8"-255"15,2 1-114-15,-3-3-30 16,-4-1-10-16,-5 0-11 16,-5-1 0-16,-10 0-12 0,-5 0-2 15,-2 7-15-15,2 2-12 16,4 10-22-16,4 8-11 16,5 7-3-16,2 5 1 15,10 8 4-15,2 2 0 16,9 1 2-16,4-1 1 15,4-13 3-15,7-3 2 16,4-15 2-16,1-5 1 16,1-16-1-16,-3-7-4 0,-5-8-7 15,-1-3-6-15,-16-4-6 16,6 1 0-16,-9-3 5 16,-7-3 5-16,7-6 4 15,-5-1 2-15,-4 2 11 16,2 7 4-16,-6 22 11 15,-1 9 1-15,0 21-3 16,1 14-4-16,3 9-10 16,2 8 1-16,3 7-4 15,2 3 2-15,1 7 3 16,2 5 0-16,0 3-1 16,0 0-2-16,9-7 2 15,-3-7-26-15,6-15-89 16,1-7-94-16</inkml:trace>
  <inkml:trace contextRef="#ctx0" brushRef="#br0" timeOffset="30232.7747">11305 9384 1291 0,'-4'-8'258'16,"-8"-11"-120"-16,5-2-14 16,-2-2-35-16,0 2-17 15,-3 3-24-15,-3 5-9 0,-3 12-21 16,-1 1-10-16,0 8-9 16,2 5-3-16,7 5-1 15,5 4 2-15,5 3 0 16,5-2 1-16,9-2 2 15,1-2 0-15,6-10 1 16,0-3 0-16,-2-10-11 16,0-5-12-16,-5-5-15 15,-5-3 1-15,-3 2 11 16,-4-1 12-16,0 9 12 16,-1 3 1-16,-2 10 9 15,-3 10 13-15,-5 13 22 16,7 8 15-16,2 9 28 15,-1 2 4-15,1 9 11 16,-2-4-5-16,-3-2-8 16,4-4 4-16,-4-8-26 0,2-4-11 15,-4-11-27-15,5-7-37 16</inkml:trace>
  <inkml:trace contextRef="#ctx0" brushRef="#br0" timeOffset="31411.6124">11942 9394 1479 0,'2'6'243'0,"-1"12"-77"16,-4 6-35-16,-12 5-59 15,-7-2-16-15,-2-3-111 16,5-3-131-16</inkml:trace>
  <inkml:trace contextRef="#ctx0" brushRef="#br0" timeOffset="31679.9376">12314 9258 1481 0,'10'-4'222'16,"17"-1"-123"-16,11 2-20 0,7 3-52 15,6 0-11-15,-3 0-7 16,-4 0 2-16,-7 1-72 15,-6 0-88-15</inkml:trace>
  <inkml:trace contextRef="#ctx0" brushRef="#br0" timeOffset="31848.9429">12515 9278 1366 0,'1'5'246'16,"2"8"-61"-16,4 8-52 15,0 6-28-15,1 10-33 16,1 0-5-16,-3-3-31 16,2-4-8-16,0-7-74 15,0-3-85-15</inkml:trace>
  <inkml:trace contextRef="#ctx0" brushRef="#br0" timeOffset="32143.4137">12915 9328 1349 0,'-11'-2'234'0,"-5"-4"-91"0,-4 6-73 15,2 8-19-15,2 7-28 16,5 7 0-16,6 7-1 15,4 2-3-15,12-4-4 16,7-1 0-16,9-12 8 16,2-10 8-16,3-6 24 15,-2-10 4-15,-8-1 9 16,-8-8-2-16,-30-5-25 16,3 0-5-16,-11-2-35 15,3 6-31-15</inkml:trace>
  <inkml:trace contextRef="#ctx0" brushRef="#br0" timeOffset="32522.3114">13746 9359 673 0,'-1'-2'4'0</inkml:trace>
  <inkml:trace contextRef="#ctx0" brushRef="#br0" timeOffset="32819.5472">13725 9328 1138 0,'-10'-6'347'0,"-7"-9"-178"0,-3-1-14 16,-2 6-45-16,5-1-24 16,-2 14-37-16,4 8-11 15,2 10-8-15,6 11 0 16,9 7-7-16,6 0-1 15,13-2 0-15,3-7-4 16,5-16-3-16,3-5-1 16,-2-13-1-16,-6-9 1 0,-8-9 0 15,-6-8-2-15,-9-7-5 16,-6-3-1-16,-3-8-3 16,-7-4 0-16,0-4-2 15,1-2-1-15,3-1-4 16,6 3-6-16,13 8-36 15,6 9-26-15,13 12-66 16,6 9-46-16</inkml:trace>
  <inkml:trace contextRef="#ctx0" brushRef="#br0" timeOffset="33093.38">13882 9322 1219 0,'-2'10'304'0,"-3"11"-130"16,5 3-47-16,1 4 6 16,10-5-24-16,-1-4-6 15,7-9-26-15,2-5-7 16,2-7-11-16,2-6-6 15,0-4-16-15,-1-4-12 16,-4-3-14-16,-7-3-2 0,-4 1-49 16,-2 0-47-16,-3-1-205 15</inkml:trace>
  <inkml:trace contextRef="#ctx0" brushRef="#br0" timeOffset="33298.5076">14139 9324 1449 0,'7'10'251'16,"2"7"-40"-16,-1 4-84 16,3 4-29-16,-3 0-37 15,2-2-13-15,1-6-17 16,-1-10-5-16,0-9 1 16,1-6-2-16,-2-7-8 15,7 0-6-15,-1-2-7 16,-1 1 2-16,-4 2-58 15,-4 3-53-15</inkml:trace>
  <inkml:trace contextRef="#ctx0" brushRef="#br0" timeOffset="33612.4568">14637 9380 1431 0,'-4'12'260'0,"-15"10"-20"16,1 4-53-16,-4-3-75 16,-5-6-35-16,3-7-40 15,1-4-12-15,5-6-14 16,-1-9-2-16,4-4-5 16,4-3-2-16,2-5-4 15,7 2-4-15,8 0-7 16,5 0-2-16,14 3 2 15,0 2 3-15,5 8 9 16,-2 4 1-16,-5 11 14 16,0 9 5-16,-11 12 8 15,1 7-3-15,-1 2 5 16,-3-2-21-16</inkml:trace>
  <inkml:trace contextRef="#ctx0" brushRef="#br0" timeOffset="34031.0798">14800 9258 1413 0,'-3'3'237'0,"2"7"-50"16,1 11-28-16,5 22-56 15,2 10-3-15,0 11-20 16,2 3-9-16,-3-2-24 16,-1-3-14-16,-1-7-14 0,-2-7-14 15,1-13-63 1,-2-13-41-16</inkml:trace>
  <inkml:trace contextRef="#ctx0" brushRef="#br0" timeOffset="34202.629">14862 9471 1531 0,'14'0'232'0,"13"0"-162"15,2 0-17-15,8 2-40 16,-1 2-20-16,-5-2-112 16</inkml:trace>
  <inkml:trace contextRef="#ctx0" brushRef="#br0" timeOffset="34375.2146">15120 9282 1441 0,'0'0'244'0,"1"6"-53"16,-1 5-26-16,2 11-91 15,0 3-19-15,-2 5-36 16,3 3-8-16,0-3-21 16,0-2-51-16</inkml:trace>
  <inkml:trace contextRef="#ctx0" brushRef="#br0" timeOffset="34587.6524">15253 9270 1595 0,'1'5'306'0,"6"11"-162"15,0 4-56-15,1 13-53 16,-4 4-14-16,-4-1-11 15,0-3 1-15,0-4-3 16,0-8-9-16,6-10-66 16,3-4-60-16</inkml:trace>
  <inkml:trace contextRef="#ctx0" brushRef="#br0" timeOffset="34809.2212">15414 9314 1045 0,'-6'0'393'16,"-3"0"-247"-16,-5 6-48 16,-1 0-11-16,0 5-28 15,2-1-4-15,6 3-10 16,2 1-2-16,6 1-5 0,8 0-4 16,9 1-13-16,4-3-7 15,5-2-7-15,2 0-7 16,1-4-74-16,1 1-52 15,-1-1-82-15,-1-4-23 16</inkml:trace>
  <inkml:trace contextRef="#ctx0" brushRef="#br0" timeOffset="35019.4044">15664 9420 619 0,'2'-9'477'16,"2"-10"-126"-16,0 3-207 0,-8-3-22 16,0-2-7-16,-7 0 9 15,-8-1-4-15,-1 6-12 16,1 6-7-16,0 9-33 15,2 1-12-15,2 11-13 16,-2 4-7-16,5 6-3 16,7 9-5-16,7 2-12 15,10 0-1-15,6-4-6 16,3-4-3-16,3-9-18 16,1-7-23-16,-2-7-76 15,-1-5-71-15</inkml:trace>
  <inkml:trace contextRef="#ctx0" brushRef="#br0" timeOffset="35157.7763">15670 9004 1380 0,'-1'-1'313'0,"-4"-5"48"16,5 16-174-16,3 9-66 15,-1 8-76-15,3 12 1 16</inkml:trace>
  <inkml:trace contextRef="#ctx0" brushRef="#br0" timeOffset="36202.0646">1844 10053 1397 0,'-12'7'213'0,"-14"8"-95"15,3 1-32-15,8 9-23 16,4 3-1-16,18 8 10 16,8 2 2-16,12-6-4 15,5-5-7-15,13-11-20 16,2-6-2-16,-3-16 3 16,-5-4 4-16,-17-10 0 15,-8 0-5-15,-21-1-9 16,-9 0-10-16,-22 4-12 15,-5 3-3-15,-1 5-5 16,3 4-17-16,18 5-74 0,4 0-59 16</inkml:trace>
  <inkml:trace contextRef="#ctx0" brushRef="#br0" timeOffset="36353.1785">2104 10113 1441 0,'13'-3'272'15,"19"0"2"-15,-1-1-68 16,1 1-107-16,-1 0-35 0,-7-3-43 16,-5 3-19-16,-2 0-78 15,-1 3-89-15</inkml:trace>
  <inkml:trace contextRef="#ctx0" brushRef="#br0" timeOffset="36503.4385">2265 10116 1375 0,'1'7'270'16,"0"8"0"-16,2 10-132 15,1-2-34-15,3 3-51 16,0-2-16-16,0-3-65 16,-7-2-53-16</inkml:trace>
  <inkml:trace contextRef="#ctx0" brushRef="#br0" timeOffset="36771.7163">2644 10108 1367 0,'-15'-2'292'0,"-12"-7"30"15,2 7-158-15,0 5-35 16,6 9-68-16,4 4-23 0,12 11-16 15,6 2-2-15,8 1-2 16,0-2-1-16,13-7-1 16,2-6 0-16,8-14 4 15,3-4 1-15,-6-12 3 16,-7-4 0-16,-14-4-2 16,-8-3-3-16,-18 2-19 15,-8 0-42-15</inkml:trace>
  <inkml:trace contextRef="#ctx0" brushRef="#br0" timeOffset="37311.8053">3537 10090 1403 0,'-10'0'254'16,"-5"1"-43"-16,-2 4-66 15,-1 4-36-15,7 10-55 16,2 3-23-16,9 10-26 16,5 2-4-16,16 3 1 15,1-2 0-15,7-11 2 16,1-6 2-16,-4-12 3 16,-1-6 3-16,-14-7 14 0,-5-2 1 15,-11-6-1 1,-9 0-4-16,-7 0-14 0,-5 1-9 15,-3 3-72-15,5-1-107 16</inkml:trace>
  <inkml:trace contextRef="#ctx0" brushRef="#br0" timeOffset="37578.9615">3728 10137 1574 0,'3'9'341'0,"15"11"-74"16,-1 3-38-16,-8 1-78 15,0-1-20-15,-11-2-56 16,-1-2-23-16,1-8-32 16,3-6-7-16,7-11-36 15,3-6-19-15,7-7-42 16,4-2-14-16,6 1 23 16,2 0 20-16,1 5 37 15,-5 3 11-15,-7 11 10 16,-3 6 2-16,-9 11 16 15,-4 7 1-15,-3 7-2 16,-4 3 5-16,0-1-73 16,2 0 6-16</inkml:trace>
  <inkml:trace contextRef="#ctx0" brushRef="#br0" timeOffset="37790.9652">4088 10128 1675 0,'2'1'385'16,"0"8"-172"-16,1 11-56 15,5 17-64-15,-3 8-12 16,2 17-15-16,-1 8-12 0,-4 6-21 16,-1-6-8-16,-1-10-19 15,5-12-24-15,5-15-88 16,1-10-35-16</inkml:trace>
  <inkml:trace contextRef="#ctx0" brushRef="#br0" timeOffset="37944.5912">4169 10303 1637 0,'4'-3'342'0,"6"-3"-196"15,7 1-51-15,14 2-60 16,6 2-32-16,6 0-97 16</inkml:trace>
  <inkml:trace contextRef="#ctx0" brushRef="#br0" timeOffset="38463.1061">4618 10131 1415 0,'-12'-1'242'16,"-10"-2"-62"-16,3 2-39 15,4 4-87-15,5 2-18 0,6 6-14 16,7 2-3-16,11-2-7 16,2 3-2-16,11-6-3 15,-1-1-3-15,1-6-3 16,-3-1-8-16,-6-4-36 15,-7-2-16-15,-7 3-28 16,-4-2-3-16,-10 5 32 16,-5 1 23-16,-9 1 55 15,-4 4 31-15,-1 3 32 16,7 1 11-16,9 7-13 16,6 0-3-16,7 2-7 15,1 1-3-15,15-1-21 16,4-2-14-16,9-5-16 15,3-4-5-15,-2-8-5 16,1-3 1-16,-1-8-8 16,1-5-16-16,-2-7-38 15,-5-3-9-15,-1 1 4 0,-1 1 16 16,-6 1 38-16,-1 4 21 16,-8 8 34-16,-3 5 11 15,-4 11 23-15,0 4-8 16,0 8-25-16,2 2-13 15,2 1-22-15,0 2-7 16,-2-1-6-16,4-1-26 16,0-4-71-16,-3-4 8 0</inkml:trace>
  <inkml:trace contextRef="#ctx0" brushRef="#br0" timeOffset="38598.7426">4885 9991 1544 0,'0'-3'217'0,"3"2"-212"15,0 4-112-15</inkml:trace>
  <inkml:trace contextRef="#ctx0" brushRef="#br0" timeOffset="38867.0248">5095 10252 1469 0,'1'11'252'0,"0"6"-62"16,8 0-82-16,3 1-28 16,8-4-29-16,1 1-3 15,6-7-9-15,-3-6 0 16,-1-3-5-16,-1-7-5 15,-7-5-4-15,-3-3-6 16,-12-6-3-16,-10 0-1 0,-12-1-6 16,-4 5-2-16,-7 4-7 15,0 4-1-15,2 12-26 16,1 5-19-16</inkml:trace>
  <inkml:trace contextRef="#ctx0" brushRef="#br0" timeOffset="39274.1576">6051 9903 1565 0,'2'8'281'0,"-1"12"-122"0,1 14-35 16,2 17-23-16,-2 3-6 16,3 10-25-16,-2-1-14 15,1 1-23-15,-1-5-19 0,-1-14-68 16,1-9-56-16</inkml:trace>
  <inkml:trace contextRef="#ctx0" brushRef="#br0" timeOffset="39455.2595">6126 9844 1631 0,'18'-2'326'0,"26"7"-200"16,2 13-29-16,1 17-43 15,-11 4-19-15,-17 4-7 16,-10-1 1-16,-27-1 3 15,-6-2 1-15,-20-10-6 16,-4-5-6-16,-3-17-40 0,5-6-19 16</inkml:trace>
  <inkml:trace contextRef="#ctx0" brushRef="#br0" timeOffset="40394.2711">7206 10180 1267 0,'-8'9'256'0,"-7"16"-158"0,2 8 2 15,11 9-20-15,6 2-1 16,16 1 7-16,6-6 4 16,12-9-14-16,1-9-7 15,1-15-25-15,0-11-11 16,-4-19-14-16,-4-7-1 16,-6-19-9-16,-4-2-6 15,-12-1-11-15,-4 1-4 16,-20 5 1-16,-9 0 0 15,-14-1 8-15,-5 1 2 0,1 13-1 16,-2 8-3-16,6 22-4 16,9 11-4-16,13 16-3 15,9 7-2-15,18 10 5 16,14 3 2-16,13 3 7 16,6-3 1-16,5-4 10 15,-2-3-23-15</inkml:trace>
  <inkml:trace contextRef="#ctx0" brushRef="#br0" timeOffset="40663.4363">7900 10295 1289 0,'-13'10'274'0,"-12"7"-69"15,-14 0-145-15,-6-4-8 16,-13-9-14-16,8-4-1 15,8-11-3-15,7-3-10 16,16-5-16-16,1 2-5 16,16 0-6-16,5 1 1 15,14 3 20-15,2 4 13 16,8 9 34-16,1 8 22 16,2 15 4-16,2 8-7 15,-1 7-27-15,-4-1-9 16,-2-4-74-16,0-4-203 0</inkml:trace>
  <inkml:trace contextRef="#ctx0" brushRef="#br0" timeOffset="41368.0881">8752 10175 1390 0,'-11'-1'219'0,"-12"1"-88"16,1 2-25-16,10 5-40 16,0 4-15-16,12-1-18 15,7 3-7-15,12-2-12 16,4 0-3-16,8-2-5 15,-2-3 0-15,-8-3-1 16,1-3-1-16,-10-5-9 16,-5 0-7-16,-3-2-4 15,-6 0 0-15,-11 1 7 16,0 4 6-16,-13 2 3 16,1 4 3-16,3 6 8 15,-1-1 6-15,9 8 11 16,6 2 2-16,5 2-2 15,5 3-4-15,9-1-7 16,3-4-2-16,8-5-1 16,1-4 0-16,3-8 0 15,-2-2-3-15,-3-10 0 0,-2-2-3 16,1-6-8-16,-3-4-7 16,3-1-6-16,-3-3 0 15,-2 5 5-15,-4 3 5 16,-6 7 6-16,-2 7 4 15,-4 4 16-15,0 7 6 16,1 6 10-16,0 7-4 16,2 3-13-16,3 1-7 15,2 1-9-15,-1-5-24 16,2-2-94-16,-4-8 12 16</inkml:trace>
  <inkml:trace contextRef="#ctx0" brushRef="#br0" timeOffset="41521.6029">8936 10052 1583 0,'-3'-5'309'0,"-5"-5"-142"16,2 3-73-16,5 7-79 15,3 1-50-15</inkml:trace>
  <inkml:trace contextRef="#ctx0" brushRef="#br0" timeOffset="41703.9833">9123 10234 1573 0,'7'20'333'0,"8"23"-96"0,0-1-48 16,3-1-92-16,1-7-32 15,4-10-25-15,0-10 0 16,1-16-2-16,3-10-2 15,-5-14-15-15,1-3-7 16,-7-5-36-16,2 2-42 16,-6 6-62-16</inkml:trace>
  <inkml:trace contextRef="#ctx0" brushRef="#br0" timeOffset="42207.3446">9776 10331 1453 0,'-6'14'232'0,"-20"15"-82"16,2-4-27-16,-2-7-73 15,-4-5-22-15,4-12-19 16,1-3-4-16,5-12-4 15,2-4-2-15,9-4-5 16,2-1-1-16,8 0-10 16,7-1-1-16,4 7 3 0,7 3 4 15,1 10 21-15,0 4 6 16,-1 12 14-16,-2 3 5 16,4 10 4-1,3 1 8-15,-1 0-3 0,0 0-6 16,4-8-13-16,-6-5-6 15,2-8-8-15,0-5-1 16,-6-11-2-16,4-4-2 16,-5-9-4-16,1-1-1 0,-2-1 0 15,-3-1 2-15,-1 5 1 16,-4 2-2-16,-3 9 12 16,-2 8 14-16,-2 8 23 15,-1 9 8-15,1 9-2 16,0 1-5-16,2 5-19 15,1-1-7-15,4-3-9 16,0-5-10-16,3-9-72 16,0-5-10-16</inkml:trace>
  <inkml:trace contextRef="#ctx0" brushRef="#br0" timeOffset="42550.2793">10444 10188 1833 0,'2'-2'484'0,"2"-3"-302"16,2 0-62-16,-2 1-84 15,2 0-21-15,0 2-63 16,0 2-50-16,-3 3-119 15</inkml:trace>
  <inkml:trace contextRef="#ctx0" brushRef="#br0" timeOffset="42721.1596">10470 10350 1762 0,'-3'2'451'0,"0"-1"-244"0,0 1-58 15,3-3-399-15</inkml:trace>
  <inkml:trace contextRef="#ctx0" brushRef="#br0" timeOffset="62617.597">2197 11809 765 0,'4'-5'414'0,"1"-6"-180"16,-1-2-111-16,-4-2-16 16,-3-3 8-16,-5-4-4 15,-5 0-2-15,-6 0-31 16,-2 2-14-16,-10 8-18 15,2 6-8-15,-2 13-6 16,2 10-4-16,5 13-9 16,4 3-3-16,14 5-13 15,6 1-1-15,20-6-1 16,4-5 0-16,8-10 1 16,2-5 1-16,-1-12 1 15,-2-5 0-15,-1-12 2 16,-1-7-1-16,-5-8 3 0,-2-6-2 15,-4-12-9 1,-3-6-4-16,-7-13-11 0,0-1-2 16,-5-6 7-16,-3 0 4 15,0 11 9-15,-1 6 3 16,-8 22 12-16,-2 12 5 16,0 21 6-16,1 6 1 15,4 17-7-15,5 8-5 16,4 16 0-16,3 10-1 0,4 11 7 15,-1 4 8-15,0 10 0 16,-4-1-1-16,-4-7-8 16,2-5-6-16,4-22-9 15,2-12-29-15,5-19-82 16,2-11-84-16</inkml:trace>
  <inkml:trace contextRef="#ctx0" brushRef="#br0" timeOffset="63010.7626">2467 11343 1459 0,'0'0'288'0,"0"0"8"15,4 12-102-15,1 6-36 16,8 14-50-16,4 6-16 16,4 7-30-16,5 4-15 15,-3 3-23-15,-6-2-8 16,-2-2-6-16,1-8 0 16,-4-16 0-16,2-12 0 0,-1-13 4 15,-2-10 0-15,2-13 1 16,2-6-3-16,-2-13-3 15,2-2-1-15,0-5-4 16,0-3 1-16,-3 1-4 16,-1 0 1-16,0 3-1 15,-2 8-1-15,-2 10 0 16,0 7-1-16,-6 12-26 16,-1 5-33-16,2 7-32 15</inkml:trace>
  <inkml:trace contextRef="#ctx0" brushRef="#br0" timeOffset="63474.7208">3201 11617 1471 0,'5'-1'238'0,"10"2"-83"16,4-1-32-16,20 5-66 16,6-1-22-16,10 0-18 15,2-2-22-15,-11 0-121 0</inkml:trace>
  <inkml:trace contextRef="#ctx0" brushRef="#br0" timeOffset="63694.1335">3279 11792 1396 0,'22'0'254'0,"14"0"-37"0,23 2-100 15,-1-2-37-15,-5 3-42 16,-3 1-20-16</inkml:trace>
  <inkml:trace contextRef="#ctx0" brushRef="#br0" timeOffset="64162.8258">4090 11285 1518 0,'2'-1'256'0,"4"6"-106"16,2 10-29-16,3 21-51 15,2 11-10-15,-2 17-25 16,-1 8-6-16,-3 3-12 16,-2-4-3-16,0-7-19 15,1-8-33-15,3-20-61 16,2-12-33-16,3-24-117 15</inkml:trace>
  <inkml:trace contextRef="#ctx0" brushRef="#br0" timeOffset="64622.832">4337 11646 830 0,'-4'-1'525'0,"-10"1"-289"0,-9 6-43 16,-2 10-46-16,-4 1-31 15,5 2-50-15,6-1-13 16,6-3-25-16,9-1-10 15,8-5-9-15,10-3-3 16,4 2-3-16,6-2-1 16,2 1-18-16,2 3-26 15,1-2-81-15,-1 1-34 0,-5-3-36 16,-7-2 33-16,0-4 66 16,-4 0 8-16,-2-4 150 15,-5-2 20-15,-2 3 22 16,1 0 16-16,4 0-34 15,7 2-8-15,3 0-27 16,-1-1-7-16,3-2-18 16,-3-2-7-16,-4-3-11 15,1 0-1-15,-7-4-2 16,-1 3 0-16,-7 1-2 16,-8-1 0-16,-9 7-2 15,-8 1-1-15,-3 4 2 16,0 5-1-16,-4 3-1 15,7 6 1-15,7 7 7 0,-2 5 8 16,18 6 15 0,8 0 7-16,12-7 11 0,16-2-3 15,5-5-11-15,1-8-7 16,1-5-43-16,-4-1-43 16</inkml:trace>
  <inkml:trace contextRef="#ctx0" brushRef="#br0" timeOffset="65086.8449">4961 11800 1410 0,'23'3'189'16,"30"-1"-117"-16,20 1-9 15,36 0 13-15,11 1 14 16,20 0 10-16,12 0 1 15,-9-5-21-15,3-5-18 0,-4-7-36 16,-9-4-8-16,-15-7-67 16,-17 2-69-16</inkml:trace>
  <inkml:trace contextRef="#ctx0" brushRef="#br0" timeOffset="65870.3263">5467 11413 817 0,'1'-11'461'16,"6"-8"-247"-16,-7-2-93 15,-2-1 1-15,-13-1-12 16,-7-3 0-16,-11 3-33 15,-5 2-13-15,0 16-22 16,1 6-17-16,8 11-13 16,6 10-4-16,14 8-2 15,6 0 0-15,14 6-2 16,8-5 1-16,9-8 2 16,1-5 0-16,3-12 2 15,1-3 2-15,-4-10 2 16,-2-6-1-16,-5-9-2 0,-7-7-1 15,-4-3-7-15,5-5-3 16,-6-5-8-16,0-2 0 16,-3-3 3-16,-5 2 2 15,-4 2 5-15,-8-2 1 16,1 7 0-16,-3 1 2 16,4 7-4-16,5 9-1 15,-1 13-2-15,4 6 2 0,0 9 2 16,0 7 2-16,2 11 3 15,2 7 1-15,1 11 9 16,5 5 6-16,-5 13 5 16,3 4-1-16,2 7-7 15,-5-4-4-15,8-13-18 16,-1-11-35-16,-2-18-132 16</inkml:trace>
  <inkml:trace contextRef="#ctx0" brushRef="#br0" timeOffset="66376.2717">5885 11342 1360 0,'0'-5'233'16,"0"-3"-73"-16,-5-3-14 16,0-3-35-16,-5 2-21 15,-10-3-14-15,-3 3-12 16,-6 5-20-16,2 3-10 16,-2 8-17-16,5 6-8 15,8 7-8-15,0 3-2 0,13 3-2 16,1-1 0-16,4 1 0 15,6 0 1-15,8-6 1 16,5-3 0-16,7-10 1 16,2-4 2-16,-4-5-19 15,2-2-16-15,-5-4-37 16,-3-3-11-16,-7-1 21 16,-4-1 18-16,-8 3 33 15,-1 4 9-15,0 10 13 16,0 7 10-16,-3 9 21 15,-1 9 16-15,0 6 6 16,4 5-3-16,3 8-6 16,4-4-7-16,2 1-11 15,-1-3-5-15,1-8-13 16,-1-3-2-16,-2-10-10 0,3-7-41 16</inkml:trace>
  <inkml:trace contextRef="#ctx0" brushRef="#br0" timeOffset="67018.4611">5460 12092 1569 0,'4'3'293'16,"7"6"-126"-16,-4 5-35 16,9 13-43-16,-1 2-11 15,-4 1-17-15,4 4-7 0,-4-9-19 16,0-1-10-16,-2-9-11 16,-5-3-1-16,-2-12 0 15,-4-4 0-15,1-10-1 16,0-3-3-16,1-7-6 15,4 1-2-15,3-4-2 16,2 2-2-16,9 5-2 16,4-1 2-16,3 3-1 15,7 6 1-15,-1 5 2 16,0 4 1-16,1 6 0 16,-3 0 1-16,-6 1 7 15,-5 0-33-15</inkml:trace>
  <inkml:trace contextRef="#ctx0" brushRef="#br0" timeOffset="70457.3348">16921 11445 832 0,'-2'-2'377'15,"-5"1"-206"-15,2 0-83 16,4 1-46-16,1 4-9 16,0-4-7-16,0 0-2 15,0 0 5-15,6 2 3 16,17 5 0-16,32 8-1 15,-21-15-9-15,4-1-4 16,2-4-10-16,-1-1-3 0,-4 4 0 16,-10 2-1-1,-14 3 14-15,-11 3 9 0,-9 3 22 16,-3 1 8-16,-1 5-8 16,4 0-9-16,4 3-16 15,5 7-8-15,7 5-8 16,0 5 0-16,6 2 1 15,-3-8 0-15,2-5 2 16,0-5 1-16,-4-8-4 16,0-3-41-16</inkml:trace>
  <inkml:trace contextRef="#ctx0" brushRef="#br0" timeOffset="72625.1167">6777 11743 1402 0,'25'1'224'0,"14"-1"-68"0,16 1-88 15,2-1-19-15,-1 0-28 16,-1 2-21-16,-15 0-174 16</inkml:trace>
  <inkml:trace contextRef="#ctx0" brushRef="#br0" timeOffset="72805.6347">6873 11858 1307 0,'0'0'255'0,"8"-1"-93"15,5 4-35-15,15 1-54 16,10 0-21-16,5 3-30 15,5-3-15-15,-2 1-309 16</inkml:trace>
  <inkml:trace contextRef="#ctx0" brushRef="#br0" timeOffset="73262.7104">7463 11348 1497 0,'0'-5'246'0,"-2"3"-97"16,-1 6-25-16,3-4-51 16,4 29-1-16,14 54-13 15,-5-25-7-15,-2 9-16 16,0 0-12-16,-8-4-12 15,2-3-12-15,1-13-35 16,-3-9-23-16,5-17-47 16,1-8-13-16,2-17-30 15,4-6 7-15,1-14 18 16,3-5 36-16,7-2 44 16,-2 0 18-16,0 5 28 15,-3 4 13-15,-12 7 43 16,-7 6 23-16,-14 7 43 15,-9 4 17-15,-12 7-21 16,-3 2-23-16,7 5-20 16,5 0-18-16,15 1-30 0,6-2-8 15,14 0-16-15,8-1-3 16,14 0-2-16,2 0-20 16,8-4-70-16,-3-3-54 15</inkml:trace>
  <inkml:trace contextRef="#ctx0" brushRef="#br0" timeOffset="73551.7926">7917 11809 1185 0,'4'1'277'0,"6"0"-196"16,4 0-12-16,7 0-9 16,2-1-3-16,4-4-10 15,-1-2-3-15,-7-3-4 16,-3 1-4-16,-10-1-5 15,-6-2-1-15,-8 2 0 16,-8-1-1-16,-11 0-5 16,-1 6 0-16,-2 6 1 15,1 7 5-15,10 12 3 16,2 3-2-16,11 11 9 16,3 1 6-16,9 3 23 15,7 0 5-15,12-6-12 16,6-3-11-16,8-10-24 15,2-7-9-15,7-10 117 0</inkml:trace>
  <inkml:trace contextRef="#ctx0" brushRef="#br0" timeOffset="74195.9922">8525 11804 1434 0,'10'6'163'0,"30"1"-143"15,20 0-18-15,36-7 30 16,25-6 25-16,43-7 28 16,24 0 18-16,34-1-26 15,8 3-25-15,5 4-32 16,-10 2-7-16,-25 2-7 15,-18 2 2-15,-50 0 4 16,-28 1-12-16,-45 0-322 16</inkml:trace>
  <inkml:trace contextRef="#ctx0" brushRef="#br0" timeOffset="74939.7497">9434 11415 959 0,'1'-5'416'0,"2"-4"-252"16,-3-2-57-16,0 1-32 16,-7 0-15-16,-6-3-15 15,-3 0 2-15,-11 1-6 16,2-2 0-16,-1-1-1 16,-2 2-1-16,3 6-6 15,-1 3-5-15,3 7-2 0,1 9-2 16,13 11-7-16,4 7-1 15,12 6-9-15,11 5-2 16,6-8 1-16,5-4 2 16,2-11 3-16,-1-6 1 15,-3-12 6-15,-1-9 1 16,-5-15-1-16,-4-6 1 16,-2-11-5-16,-4-3-1 0,-4-4-4 15,-3-5-2 1,-7-5 0-16,-4 0-2 0,-2 3 3 15,-1 6-12-15,2 14-1 16,1 9-2-16,2 12-9 16,4 8 9-16,-1 8-1 15,2 12 1-15,3 10 5 16,5 8 2-16,4 8 6 16,4 6 5-16,0 11 6 15,-4 0 1-15,3 11-1 16,-5 1-3-16,-2-11 0 15,1-6-14-15,1-20-73 16,2-9-74-16</inkml:trace>
  <inkml:trace contextRef="#ctx0" brushRef="#br0" timeOffset="75449.8256">9822 11405 748 0,'0'-3'471'15,"4"-4"-216"-15,-5-3-156 16,-1-2-4-16,1-4-5 15,-5-1-2-15,-1-2-13 16,-2 1-10-16,-10 5-14 16,-1 3-6-16,-7 9-17 15,-1 4-5-15,4 7-17 16,6 5-3-16,7 5-3 16,6 2 0-16,10 4 0 15,5 1 0-15,11-3 1 16,1-2 2-16,1-7 2 15,4-6 1-15,-5-9 1 16,2-1 0-16,-4-9-10 16,-8 0-6-16,-4-1-3 15,-4-3-1-15,-4 6 8 16,1 2 2-16,-2 10 10 0,-5 8 3 16,3 14 23-16,0 5 8 15,2 10 7-15,2 2 4 16,3 1 2-16,2 0 0 15,2-9 1-15,1-1-8 16,5-13-12-16,-6-5-3 16</inkml:trace>
  <inkml:trace contextRef="#ctx0" brushRef="#br0" timeOffset="77628.2197">8593 12306 1420 0,'2'7'201'0,"7"12"-97"16,6 15-22-16,9 24-19 16,5 9-9-16,2 11-7 15,-1-5-2-15,-9-12-5 16,-5-9-1-16,-5-19 3 16,-1-13 12-16,-3-21 27 15,2-10 5-15,-2-20-9 16,-7-10-11-16,1-12-27 15,1-4-8-15,-4-21-9 16,-1-8-5-16,-10-14-7 16,-2-1-4-16,0 18-6 15,-1 13-6-15,4 27-16 16,-4 11-22-16,2 18-67 16,5 12-53-16</inkml:trace>
  <inkml:trace contextRef="#ctx0" brushRef="#br0" timeOffset="78051.6794">8725 12081 899 0,'-4'0'456'16,"-3"0"-284"-16,8-1-72 16,12-6-1-16,17 5-41 15,12-1-13-15,26 3-21 16,14 3-5-16,37 1 8 16,10 1 5-16,24-1 0 15,9 2-1-15,-7-6-12 0,3 0-2 16,-10-8 3-16,-13-3-25 15,-12-3-144-15</inkml:trace>
  <inkml:trace contextRef="#ctx0" brushRef="#br0" timeOffset="78957.847">10159 12082 986 0,'0'4'388'0,"4"1"-253"15,6 0-63-15,10 0-13 16,14-5-8-16,4-2-6 16,12-3-11-16,2 0-1 15,3-2 2-15,-2 1 1 16,-7 4-11-16,-4-1-6 15,-16 1-9-15,-3 1-4 16,-8-3-1-16,-4-1-1 0,-3 0-4 16,-2 0-4-16,-3 0-17 15,4 0-8-15,-5 1-2 16,3-2 4-16,-4 3 15 16,-1-1 11-16,0 4 0 15,-1 0 10-15,0 0 18 16,0 0 9-16,0 20 18 15,7 41-6-15,3-21-14 16,3 4-6-16,1-6-20 16,-4-2 142-16</inkml:trace>
  <inkml:trace contextRef="#ctx0" brushRef="#br0" timeOffset="79458.8548">9013 12520 1602 0,'10'7'298'0,"9"13"-185"16,8 7-28-16,9 9-38 0,-2 2-15 15,-2 0-19-15,-4-1-9 16,-9-8-36-16,-2-4-31 16,-3-14-140-16</inkml:trace>
  <inkml:trace contextRef="#ctx0" brushRef="#br0" timeOffset="79647.7758">9286 12558 1472 0,'-9'1'239'0,"-9"9"-79"16,-6 3-19-16,-11 7-52 15,-2 4-5-15,-5 4-28 16,0 2-16-16,6-1-24 16,6-3-11-16,12-9-54 15,4-3-61-15</inkml:trace>
  <inkml:trace contextRef="#ctx0" brushRef="#br0" timeOffset="79965.1772">9320 12306 1363 0,'5'-7'249'0,"6"-4"-41"0,2 6-33 15,10 7-67-15,0 7-15 16,0 10-42-16,0 4-14 16,-11 3-10-16,-9 4 2 15,-11 2 1-15,-8-6 1 16,1-5-7-16,6-9-7 15,6-8-7-15,12-1-5 0,9-10-5 16,8-1-10-16,10-3-47 16,1 3-43-16,-1 8-57 15</inkml:trace>
  <inkml:trace contextRef="#ctx0" brushRef="#br0" timeOffset="80235.9451">9664 12546 1501 0,'4'0'270'0,"4"2"-57"0,3 7-24 16,0 9-55-16,2 3-23 15,-3 8-37-15,1-2-18 16,-3 0-18-16,-2 0-11 16,0-6-24-16,1-3-26 15,-7-9-90-15,4-3-81 16</inkml:trace>
  <inkml:trace contextRef="#ctx0" brushRef="#br0" timeOffset="80382.5497">9551 12665 1427 0,'4'-2'237'0,"11"-6"-49"15,6 1-70-15,16 0-80 16,10 0-17-16,5 4-28 16,1-1-42-16</inkml:trace>
  <inkml:trace contextRef="#ctx0" brushRef="#br0" timeOffset="80889.8961">9990 12585 1461 0,'-2'-4'253'16,"-2"1"-54"-16,3 4-33 15,1-1-65-15,0 0-30 16,5 14-34-16,23 34-6 0,-2-25-14 16,0-1-3-16,3-6-4 15,5-3-1-15,-3-10 2 16,1-3 0-16,-8-8 2 15,-3-4-2-15,-5-7 1 16,-7 0-2-16,-5-4 0 16,-4 2-2-16,-4 5-4 15,-3 4-2-15,2 11-4 16,0 3 0-16,-3 13 0 16,8 5 1-16,6 13-1 15,-2 8-1-15,12 12 1 16,-9 6 0-16,-1 6 2 15,-1 2 4-15,-12-8 19 16,-4-5 9-16,-13-15 10 16,-7-6 5-16,-9-15-12 15,-3-10-12-15,2-13-21 16,0-10-15-16,10-11-46 16,6-5-20-16,12-10-53 0,6-1-47 15</inkml:trace>
  <inkml:trace contextRef="#ctx0" brushRef="#br0" timeOffset="81352.8849">10391 12317 1031 0,'6'-7'427'16,"4"-7"-227"-16,10 2-70 16,2 5-6-16,3 2-41 0,3 6-16 15,-3 10-26-15,-4 3-6 16,-12 8 13-16,-9 2 7 16,-9 6 5-16,-4 0-3 15,3-3-20-15,3-2-10 16,8-14-2-16,5-5 4 15,11-8 3-15,5-4-1 16,8-1-9-16,1 1-2 16,-1 4-6-16,-4 1-1 15,-9 1-46-15,-5 1 227 0</inkml:trace>
  <inkml:trace contextRef="#ctx0" brushRef="#br0" timeOffset="93218.6302">4367 1657 959 0,'-5'-4'446'16,"-5"-7"-237"-16,10-4-83 16,17-7-62-16,2-6-8 15,11 5-17-15,4-2 3 0,0 7 8 16,6 11 0-16,0 11 1 16,0 13 2-16,-2 21 0 15,-3 11-5-15,-7 11-13 16,-1 3-9-16,-4-3-12 15,-2-6-2-15,-7-16 0 16,-5-9 2-16,-9-17 8 16,-6-9 1-16,-8-6-3 15,-4-8-3-15,1-8-18 16,0-2-10-16,5-2-9 16,1 2-1-16,2 12 5 15,2 7 2-15,-1 15 7 16,-1 9 5-16,-12 13 8 15,-7 3 6-15,-3 2 1 16,-6-4-2-16,6-11-6 0,6-7-5 16,10-18-66-16,15-7-80 15</inkml:trace>
  <inkml:trace contextRef="#ctx0" brushRef="#br0" timeOffset="93518.8614">5126 1750 1331 0,'-3'0'259'0,"3"0"-39"16,9 1-47-16,17-2-58 15,15 0-14-15,24-5-53 16,10 0-13-16,4 3-20 16,-7 3-17-16,-21 2-109 15,-13 4-76-15</inkml:trace>
  <inkml:trace contextRef="#ctx0" brushRef="#br0" timeOffset="93717.8428">5264 1964 1471 0,'3'4'276'0,"6"1"-23"15,23-3-123-15,12-2-25 0,18-5-61 16,3 1-16-16,-2 4-39 16,3 1-46-16</inkml:trace>
  <inkml:trace contextRef="#ctx0" brushRef="#br0" timeOffset="94120.7789">5905 1893 1484 0,'0'2'228'0,"6"3"-84"15,19-3-41-15,39 2-43 16,19-4-2-16,45 0-17 16,14-3-2-16,19 5-9 15,9 2-8-15,-19 3-15 16,-10 1-31-16,-24-6-232 16</inkml:trace>
  <inkml:trace contextRef="#ctx0" brushRef="#br0" timeOffset="94720.5505">6415 1225 1472 0,'-24'3'224'0,"-22"12"-100"16,-4 9-36-16,8 21-47 16,9 11-16-16,17 6-13 15,14 1-5-15,21-7-4 16,17-5-1-16,22-12 11 16,10-10 5-16,10-20 11 15,3-11 11-15,-11-20 21 0,-9-5 11 16,-19-13 8-16,-17-1-5 15,-24-2-22-15,-15-2-14 16,-24 3-20-16,-8 0-9 16,-9 11-28-16,3 10-30 15,13 17-117-15</inkml:trace>
  <inkml:trace contextRef="#ctx0" brushRef="#br0" timeOffset="94926.2959">6477 1458 1769 0,'4'4'440'0,"8"9"-241"15,16 13-80-15,13 14-75 16,2 4-16-16,2 6-22 15,-1-3-41-15</inkml:trace>
  <inkml:trace contextRef="#ctx0" brushRef="#br0" timeOffset="96900.1693">6320 2634 1293 0,'8'14'265'15,"4"12"-105"-15,11-18-57 16,5-10-3-16,11-23-35 16,1-11-14-16,3-18-21 15,1-8-1-15,-9-8 17 16,-2-7 3-16,-23 6 12 15,-11 1 12-15,-28 10-9 0,-9 11-10 16,-6 19 2-16,-3 15-14 16,8 36-4-16,3 14 5 15,19 33-18-15,17 10-9 16,21 3-12-16,12-5-3 16,19-18-1-16,7-12 1 15,11-24-35-15,4-2 265 16</inkml:trace>
  <inkml:trace contextRef="#ctx0" brushRef="#br0" timeOffset="103780.009">7388 1820 1423 0,'3'3'205'15,"4"1"-71"-15,11 0-41 0,20-3-18 16,9-1-16 0,21-2-32-16,7-1-10 0,-4 1-23 15,-6 1-45-15,-17 1-164 16</inkml:trace>
  <inkml:trace contextRef="#ctx0" brushRef="#br0" timeOffset="103989.9044">7450 1991 1454 0,'6'7'229'0,"16"1"-77"16,9-1-18-16,20 0-44 15,9-4-22-15,3-3-17 0,2 0-32 16,-9-3-312-16</inkml:trace>
  <inkml:trace contextRef="#ctx0" brushRef="#br0" timeOffset="104388.0725">8168 1899 1318 0,'-1'0'237'0,"10"4"-91"16,20 1-42-16,25-6-37 16,21 1-8-16,35-11-20 0,17 1-2 15,25 1-4-15,6 2-1 16,-1 7-11-16,-14 0-6 16,-30-4-29-16,-14-4-61 15</inkml:trace>
  <inkml:trace contextRef="#ctx0" brushRef="#br0" timeOffset="105138.5461">8631 1530 721 0,'7'-1'424'16,"8"-4"-149"-16,-4 5-160 15,-5-1-29-15,-3 1 8 16,-4-1-8-16,0 0 2 15,0-1-15-15,-3 0-16 16,-20-11-21-16,-33-10-11 0,27 17-14 16,-4-4 1-1,4 10-4-15,4 1-4 0,5 11-10 16,8 8-5-16,9 3-2 16,4 3 2-16,12 0 4 15,9-6 3-15,10-7 4 16,3-4 0-16,3-10 6 15,-2-9 2-15,-2-7 8 16,-5-6 3-16,-8-7 8 16,-5-5-1-16,-8-10-5 15,-4-8-2-15,-5-10-5 16,-6 0-2-16,-1 4-6 16,1 7-4-16,5 13-4 15,3 10-3-15,2 13-4 16,1 8-4-16,-1 10 3 15,-1 9 3-15,2 12 8 16,-2 7 6-16,2 19 6 16,1 9 2-16,0 15 3 0,1-3 1 15,1-5-3-15,1-10-1 16,2-17-8-16,1-6-18 16,5-13-94-16,0-3-293 15</inkml:trace>
  <inkml:trace contextRef="#ctx0" brushRef="#br0" timeOffset="105770.2747">9073 1491 965 0,'0'-5'441'16,"3"-5"-250"-16,-7 0-34 16,-2-1-38-16,-7-1-5 15,-10 2-19-15,-4-2-6 16,-2 6-30-16,-2 4-16 16,5 7-33-16,0 7-10 15,8 5-7-15,5 0-2 16,9 4 2-16,5-2 3 15,9 1 6-15,0 0 2 0,9-8 2 16,2-2 0-16,4-10 1 16,1 0 1-16,-2-8 0 15,-5-3 2-15,-3-2-4 16,-2-3 0-16,-3-1-2 16,-5 2-1-16,-2 0-1 15,-3 5 0-15,-2 6-3 16,0 4-2-16,-2 12 1 15,1 3 1-15,2 10 5 16,1 0 4-16,6 9 6 16,-2 2 6-16,-2 3 16 15,1-2 8-15,-7-6 15 16,7-7 0-16,3-9-6 16,-1-3-8-16,3-8-13 15,-9-3-36-15,2-4-265 16</inkml:trace>
  <inkml:trace contextRef="#ctx0" brushRef="#br0" timeOffset="106998.4751">8643 2385 1218 0,'-1'-7'294'0,"-7"-8"-151"0,-6-2-19 15,-5 0-35-15,-4-2-8 16,-5 4-12-16,-1 5 4 16,-3 7-22-16,4 6-15 15,5 13-31-15,2 5-8 16,12 10-6-16,-1 1-1 16,13 4 3-16,8-4 3 0,8-6 4 15,8-8 0-15,2-12 4 16,3-5 2-16,-4-8 3 15,3-6 1-15,0-7 1 16,-4-10-1-16,2-12 1 16,-9-2-1-16,-11-10 1 15,-2 1-1-15,-7-1 1 16,-2 2-3-16,-2 13-3 16,0 4-2-16,-2 13 2 15,-1 7 6-15,-2 11 0 16,1 7-1-16,2 11-9 15,2 6-5-15,7 13-2 16,1 5-1-16,7 15 4 16,0 3 0-16,0 0 3 15,1 1 3-15,-1-16 2 0,-2-4 2 16,1-15-55-16,1-6-62 16</inkml:trace>
  <inkml:trace contextRef="#ctx0" brushRef="#br0" timeOffset="107581.9679">8861 2310 1479 0,'-3'11'222'0,"-4"9"-105"15,8 2-17-15,6 1-33 16,6-1-5-16,4-7-11 16,0-3 0-16,5-11-6 0,-5-3-3 15,1-8-12-15,-1-6-3 16,-4-7-10-16,-2-3-2 16,-4-3-3-16,-3-1 0 15,-4 7-3-15,-2 3-3 16,-2 11 2-16,-1 6 2 15,1 12 0-15,-2 7 0 16,6 13-8-16,2 7-3 16,5 9-2-16,3 3-1 0,2 4 4 15,-4-1-1-15,-9-1 14 16,-7 0 28-16,-13-3 41 16,-4-1 23-16,-6-4 4 15,-1-5-21-15,1-14-30 16,1-12-11-16,4-17-11 15,5-9-8-15,8-8-18 16,6-2-10-16,13 1-65 16,0 0-50-16</inkml:trace>
  <inkml:trace contextRef="#ctx0" brushRef="#br0" timeOffset="114156.5296">10055 1778 959 0,'5'-14'374'0,"8"-11"-231"16,1-2-53-16,-4 6-14 16,-3 6 11-16,-5 13-3 15,-2 8 7-15,0 10-9 16,0 9-12-16,2 11-27 16,2 3-7-16,3 11-21 15,1-4-6-15,-4-3-38 16,-3-2-42-16</inkml:trace>
  <inkml:trace contextRef="#ctx0" brushRef="#br0" timeOffset="114519.6868">10146 1569 1145 0,'-25'-5'335'0,"-21"-3"-154"0,-3 15-90 16,-1 8-25-16,3 14-10 15,1 7-23-15,17 18-33 16,8 11-4-16,15 16 0 16,8 4 1-16,8 1 5 15,7-1 1-15,13-11-3 16,8-2-1-16,18-23-1 15,7-14 0-15,17-35 5 16,8-17 1-16,2-35 5 16,-4-13 2-16,-18-20 16 15,-14-9 21-15,-31-1 2 16,-19 5 13-16,-35 13 14 16,-22 7-21-16,-24 24-16 0,-6 7-50 15,-1 19-197-15</inkml:trace>
  <inkml:trace contextRef="#ctx0" brushRef="#br0" timeOffset="115670.0885">11230 11614 1278 0,'-5'5'270'15,"-9"2"-115"-15,22 2-69 0,13-5-14 16,25 0-27-16,15-1-10 16,16-4-17-16,12 3-8 15,-2 1-6-15,-10-3-4 16,-16 4-52-16,-16-1-57 15</inkml:trace>
  <inkml:trace contextRef="#ctx0" brushRef="#br0" timeOffset="115894.1721">11168 11813 1157 0,'0'0'324'0,"11"0"-162"16,8 0-43-16,25-4-43 15,15-2 1-15,17 0-29 16,17 1-10-16,4 3-12 16,-9 1-5-16,-16 1-17 15,-14-2-42-15</inkml:trace>
  <inkml:trace contextRef="#ctx0" brushRef="#br0" timeOffset="116281.7155">11454 11270 1138 0,'2'-12'328'0,"3"-14"-196"15,0-2-1-15,-3-2-13 16,-2 3 3-16,0 4-41 16,0 6-6-16,-1 9-13 15,1 5-13-15,1 11-9 16,-1 11-13-16,2 12-21 16,2 4-4-16,-1 6 4 15,3 1-20-15,-1-3-61 16,-3-2-61-16</inkml:trace>
  <inkml:trace contextRef="#ctx0" brushRef="#br0" timeOffset="116613.3487">11613 11028 1135 0,'-18'-9'371'15,"-27"-14"-140"-15,-1 6-74 16,1 11-77-16,-3 5-27 0,9 20-36 16,-1 9-10-16,6 14-10 15,8 11 3-15,6 5 8 16,8 9 10-16,17 11 12 16,13-2 8-16,14-7 2 15,12-9-4-15,11-27-3 16,7-13-2-16,19-24-2 15,0-11 1-15,-6-28-1 16,-14-14 0-16,-24-21 0 16,-12-5 2-16,-30 5-6 15,-12 8-15-15,-32 12-42 16,-12 10-35-16</inkml:trace>
  <inkml:trace contextRef="#ctx0" brushRef="#br0" timeOffset="117540.399">12271 11379 945 0,'-3'7'437'0,"1"17"-248"15,-2 11-90-15,0 14-36 16,0 11-12-16,0 10-19 15,-1 4 2-15,4 2-19 16,3-7-5-16,2-14-2 16,6-14 0-16,4-20-3 15,-5-8 1-15,1-17-6 16,1-7-5-16,-3-15-7 16,4 0-1-16,2-4 5 15,0 0 5-15,0 7 3 0,-1 3 4 16,-10 10 18-16,-3 4 7 15,-8 8 14-15,-7 4 8 16,-1 9-6-16,-3 1-3 16,2 3-8-16,2-1-10 15,5-1-13-15,4-1 2 16,6 1 12-16,6-6 6 16,10-1 3-16,6-1-7 15,8-4-12-15,6 5-31 0,-6-7-103 16,0 0-94-16</inkml:trace>
  <inkml:trace contextRef="#ctx0" brushRef="#br0" timeOffset="117898.4385">12510 12038 1360 0,'8'1'222'16,"8"5"-99"-16,7-4-45 15,5-2-8-15,2-3-19 16,-3-4-8-16,-2-4-14 16,-3-2-7-16,-7-2-10 0,-5-4-3 15,-9 1-1-15,-5 1 0 16,-6 5-2-16,-7 3 1 15,-9 8 2-15,0 5 3 16,-5 8 4-16,5 9 1 16,6 8 2-16,4-3 2 15,10 7 8-15,5-5 3 16,16-1-1-16,10-1-3 16,15-11-11-16,3 1-4 15,5-9-43-15,1-4-20 0</inkml:trace>
  <inkml:trace contextRef="#ctx0" brushRef="#br0" timeOffset="118722.5717">13142 11779 510 0,'-44'4'434'0,"-32"3"-68"15,25-1-213-15,20 1-70 16,38-5-34-16,22 2-11 0,41-4-3 16,21-4 2-16,44-3-3 15,23-4 11-15,32-1 29 16,22 0 11-16,16 1 2 15,2 1-15-15,0 1-27 16,-9-2-15-16,-32 0-13 16,-20 0-1-16,-43 5-57 15,-26 0-59-15</inkml:trace>
  <inkml:trace contextRef="#ctx0" brushRef="#br0" timeOffset="119681.6708">13392 11134 1135 0,'6'-11'303'0,"10"-14"-202"16,9 0-12-16,10 8 32 15,4 1 7-15,4 12-12 16,-1 6-13-16,-1 10-28 16,-4 10-9-16,-6 15-11 15,-5 7-4-15,-5 10-13 16,0 5-4-16,-5 2-7 16,-1-3-7-16,-4-12-2 15,0-7-3-15,-2-18-1 16,0-10 0-16,-2-11-1 15,-2-10-6-15,-4-13-10 0,-4-7-10 16,-8-8-27 0,-3 0-5-16,-4 3 3 15,2 6 6-15,-2 13 18 0,2 7 5 16,-1 14 3-16,-5 7 3 16,-1 15 13-16,-1 3 8 15,-4 5 3-15,5 1-2 16,3-6-8-16,6-6-17 15,10-14-105-15,5-2-236 0</inkml:trace>
  <inkml:trace contextRef="#ctx0" brushRef="#br0" timeOffset="120956.7384">14306 11358 1064 0,'1'-5'358'0,"2"-3"-231"16,-3-3-24-16,-5-4-14 16,-3 0-6-16,-8-2 2 15,-1-1-5-15,-8 3-9 0,-1 0-7 16,-2 8-13-16,-1 5-9 15,-1 7-15-15,4 6-6 16,6 12-12-16,4 5-3 16,18 11-5-16,5 0-1 15,14-2 1-15,7-3 2 16,2-17 3-16,3-7 1 16,0-14 5-16,-2-11 0 15,-5-14 2-15,-3-7-1 0,-9-9-4 16,-6-4-2-16,-8-2-2 15,-6 0-2-15,-6-6 1 16,-2-3 1-16,-1-1-4 16,4 4-1-16,6 21-5 15,-2 10-4-15,6 26-2 16,1 10 1-16,2 18 2 16,4 12 5-16,4 13 5 15,-1 4 0-15,3 6 2 16,2 3 1-16,0-3 0 15,0-1 0-15,0-10-10 16,-2-7-26-16,-4-18-100 16,-1-5-279-16</inkml:trace>
  <inkml:trace contextRef="#ctx0" brushRef="#br0" timeOffset="121387.2547">14473 11244 1465 0,'-2'1'235'0,"-5"8"-82"16,3 4-14-16,2 8-50 15,4 6-9-15,7-2-18 16,5 0-14-16,4-4-23 15,3-5-8-15,2-7-4 16,-1-4 0-16,-3-12-3 16,-1-8 2-16,-4-9-2 15,-4-4-2-15,-1-3-1 16,-1 0-1-16,-5 0-2 16,-1 5-4-16,-4 10-2 15,0 10-4-15,-1 12-3 16,2 9 1-16,2 15 0 15,2 5 3-15,8 15 1 16,-4 4 2-16,-2 2 3 16,-5-3 7-16,-6-12 21 15,-4-8 9-15,-6-13 12 16,-7-3-3-16,-11-15-15 0,-6-4-19 16,3-12-80-1,7-2 32-15</inkml:trace>
  <inkml:trace contextRef="#ctx0" brushRef="#br0" timeOffset="122271.5884">13194 12254 763 0,'2'2'489'0,"-1"9"-240"15,2 14-145-15,2 14 2 16,7 26-14-16,3 7 8 16,1 9-28-16,0-1-15 15,-9-16-18-15,3-5-2 16,0-20 16-16,0-9 8 15,3-18 14-15,0-14 0 16,2-19-19-16,2-12-8 16,-1-15-21-16,-5-8-1 0,-5-10 0 15,-6-6-5-15,-6-11-8 16,-3-1-7-16,-2 4-12 16,0 9-18-16,4 23-63 15,3 13-52-15</inkml:trace>
  <inkml:trace contextRef="#ctx0" brushRef="#br0" timeOffset="122737.343">13420 12110 976 0,'-5'1'400'15,"-1"1"-248"-15,6-2-89 16,0 0-8-16,0 0-10 16,27 0-6-16,57 0-14 15,-15-2-5-15,26-4 2 16,11-3 8-16,26 2 12 15,9-2-1-15,18 0-15 16,5 3-9-16,-9-3-10 16,-4 3-2-16,-20 1-8 15,-15 5-23-15,-24 0-84 16,-10 0-28-16</inkml:trace>
  <inkml:trace contextRef="#ctx0" brushRef="#br0" timeOffset="123067.3365">15051 12047 1239 0,'1'3'321'15,"0"0"-99"-15,-1 13-68 16,-1 4-32-16,1 8-59 15,0 6-13-15,4 1-36 16,1 3-41-16</inkml:trace>
  <inkml:trace contextRef="#ctx0" brushRef="#br0" timeOffset="123502.6541">13594 12561 1478 0,'7'-2'246'16,"4"2"-77"-16,9 7-62 16,3 11-30-16,7 9-33 15,4 6-11-15,0 7-18 16,-9-1-19-16,-6-4-87 16,-5-8-63-16</inkml:trace>
  <inkml:trace contextRef="#ctx0" brushRef="#br0" timeOffset="123681.4991">13861 12616 1447 0,'-12'6'244'16,"-20"2"-47"-16,0 6-37 16,-2 6-71-16,-2 1-18 15,0 6-33-15,3-1-11 0,-1-2-26 16,3 0-24-16,8-4-74 15,2-4-63-15</inkml:trace>
  <inkml:trace contextRef="#ctx0" brushRef="#br0" timeOffset="123994.5974">13791 12322 1172 0,'8'-11'350'16,"4"-9"-138"-16,8 7-87 0,5 7-13 16,4 6-60-16,1 6-19 15,-3 7-18-15,-6 3-4 16,-18 9-2-16,-7 2 1 15,-13 5 8-15,-1-1-2 16,5-2-3-16,5-5-4 16,11-7-6-16,8-5-3 15,11-11-11-15,7 1-21 16,7 1-71-16,-2 0-232 0</inkml:trace>
  <inkml:trace contextRef="#ctx0" brushRef="#br0" timeOffset="124241.2853">14249 12469 1565 0,'-3'7'313'16,"-2"6"-101"-16,1 11-69 15,1 5-19-15,5 8-33 16,3 0-15-16,4 2-34 16,0-1-12-16,1-8-26 15,4-2-18-15,0-13-64 16,-1-4-41-16,-7-8-369 0</inkml:trace>
  <inkml:trace contextRef="#ctx0" brushRef="#br0" timeOffset="124399.8588">14099 12667 1507 0,'3'-2'245'0,"13"1"-101"15,4 1-37-15,16 0-46 16,6-2-15-16,7 1-23 16,-1-4-7-16,-3 4-69 15,-4-2-72-15</inkml:trace>
  <inkml:trace contextRef="#ctx0" brushRef="#br0" timeOffset="124805.035">14522 12544 1263 0,'-5'0'310'16,"-4"2"-72"-16,6 11-105 15,-2-1-32-15,6 9-47 16,4-2-9-16,5 3-17 15,6 0-9-15,4-7-10 16,3-3-1-16,1-10 3 16,-4-3 0-16,-4-11 2 15,0-2 0-15,-4-5-2 0,-1-3-2 16,-2 0-2-16,-4-2-1 16,-5 0-2-1,-4 5-3-15,2 10-3 0,-1 7-4 16,3 14 2-16,2 7 1 15,3 8 4-15,-2 7 2 16,7 12-2-16,1 2-1 16,-1 6 0-16,4 2 2 0,-14-2 9 15,-3-4 5 1,-14-8 10-16,-3-4 1 0,-3-14-4 16,-5-7-3-16,-9-17-13 15,4-3-13-15,-3-15-42 16,7-6-36-16,14-7-104 15,2-9-49-15</inkml:trace>
  <inkml:trace contextRef="#ctx0" brushRef="#br0" timeOffset="125167.1749">14717 12258 1102 0,'3'-5'384'0,"4"-8"-180"16,10 0-70-16,3 3 2 15,9 3-45-15,0 1-22 16,-3 9-35-16,-4 3-11 0,-15 8 7 16,-8 7 9-16,-16 6 11 15,-7-1-1-15,0 4-17 16,5-2-9-16,14-6-9 16,10-4 0-16,18-5 0 15,9-5-3-15,16-5-2 16,2-3-22-16,-4-4 397 15</inkml:trace>
  <inkml:trace contextRef="#ctx0" brushRef="#br0" timeOffset="130451.1963">15591 11720 1576 0,'0'5'340'15,"2"0"-109"-15,-3 1-93 16,0-1-39-16,-1-5-55 16</inkml:trace>
  <inkml:trace contextRef="#ctx0" brushRef="#br0" timeOffset="145258.5448">1720 13744 1284 0,'0'10'258'0,"4"5"-122"15,2-4-4-15,9-14-22 16,4-11-19-16,11-21-35 0,5-13-13 16,5-17-3-16,0-5-3 15,-6-7 4-15,-4 1 0 16,-17 5-13-16,-7 7-6 16,-8 15-11-16,-6 14-4 15,-2 17 8-15,-1 10 5 16,6 18 0-16,-1 7 1 15,15 20-16-15,7 11-5 16,13 19-1-16,4 6 0 0,0 5 1 16,-2-3 1-16,-6-9 2 15,-1-8 1-15,-5-15 0 16,-1-11 1-16,-4-17-63 16,-2-10-54-16</inkml:trace>
  <inkml:trace contextRef="#ctx0" brushRef="#br0" timeOffset="145424.1025">1839 13513 1498 0,'17'3'241'0,"27"2"-91"15,12 1-45-15,1 1-51 16,-1-3-14-16,-11 7-73 15,-11-5-66-15</inkml:trace>
  <inkml:trace contextRef="#ctx0" brushRef="#br0" timeOffset="145573.7041">1720 13412 1696 0,'-3'0'344'15,"-1"3"-263"-15,9-3-38 0,-5 0-69 16,25 1-53-16</inkml:trace>
  <inkml:trace contextRef="#ctx0" brushRef="#br0" timeOffset="145921.221">2466 13618 1482 0,'7'4'237'0,"12"7"-94"15,-2-3-25-15,1-5-49 16,1-2-19-16,-5-5-15 16,0-7-10-16,-3-4-7 15,-3-3-2-15,-2-4-2 16,-6-1-2-16,-12-5 1 15,-6 2-2-15,-14 6 12 0,-3 5 12 16,3 16 22-16,2 9 8 16,11 13-8-16,6 5-11 15,13 9-23-15,6 5-6 16,13 5-3-16,3 3-1 16,-5-2-2-16,0-2-2 15,-3-7-2-15,-3-6-5 16,4-13-63-16,-9-6-44 15,1-14-174-15</inkml:trace>
  <inkml:trace contextRef="#ctx0" brushRef="#br0" timeOffset="146199.9943">2918 13552 1486 0,'-10'13'297'15,"-6"11"-14"-15,-13 4-116 16,-3-2-42-16,2-3-64 16,1-7-22-16,5-11-22 15,1-6-6-15,1-9-5 16,1-3-2-16,8-2-4 16,2 0 1-16,11 2 12 0,3 3 9 15,9 3 16-15,8 8 9 16,8 8 0-16,0 7-2 15,3 10-12-15,-5 0-5 16,0 5-51-16,-1-1 340 16</inkml:trace>
  <inkml:trace contextRef="#ctx0" brushRef="#br0" timeOffset="147074.938">1667 14527 1385 0,'0'-5'241'0,"-2"-4"-54"15,1 3 0-15,-1 6-63 16,3 8-5-16,7 9-40 16,3 8-7-16,11 23-23 15,6 8-12-15,3 16-17 16,-4 2-2-16,-3-9 1 15,-5-9 2-15,0-16 2 16,-1-11 2-16,-2-14-1 16,-1-3 1-16,2-14 1 15,0-11-2-15,4-16-5 16,1-14-3-16,2-14-9 0,-2-3-1 16,0-3-1-16,-5 0-1 15,-6 15 3-15,4 7 0 16,-15 17-1-16,3 8 0 15,-6 9-17-15,-2 3-39 16,9 4-122-16,2-1 192 16</inkml:trace>
  <inkml:trace contextRef="#ctx0" brushRef="#br0" timeOffset="147479.173">2190 14882 1423 0,'-3'-1'275'0,"-2"2"8"0,0 6-51 16,3 9-81-16,2 5-36 15,2 9-46-15,0 7-10 16,4 2-28-16,1 6-8 15,0-2-12-15,-1-4-3 16,-2-5-4-16,0-11-18 16,-2-11-61-16,1-3-39 0,-1-9-112 15,-2-3-78-15</inkml:trace>
  <inkml:trace contextRef="#ctx0" brushRef="#br0" timeOffset="147793.9843">2135 14862 1413 0,'6'-6'246'0,"9"-8"-38"15,9 3-29-15,8 2-69 16,3 4-27-16,3 7-47 16,2 5-13-16,-9 7 2 0,-7 2 10 15,-13 5 17-15,-8 2 4 16,-10 0-9-16,-7 0-10 16,-9-7-14-16,0 0-4 15,-3-9-30-15,2 0-36 16,7-5-108-16,1-2-82 15</inkml:trace>
  <inkml:trace contextRef="#ctx0" brushRef="#br0" timeOffset="148131.1587">2742 14738 1624 0,'6'0'336'0,"9"1"-177"0,9 2-34 16,17 0-60-16,7 2-25 15,6-2-30-15,-7 0-1 16,-9-3-32-16,-7 0-42 16,-8-4-193-16</inkml:trace>
  <inkml:trace contextRef="#ctx0" brushRef="#br0" timeOffset="148334.1628">2789 14872 1438 0,'13'3'283'16,"9"4"25"-16,18 0-159 15,7 1-36-15,8 2-67 16,-5-5-17-16,-5 0-53 16,-7-4-243-16</inkml:trace>
  <inkml:trace contextRef="#ctx0" brushRef="#br0" timeOffset="148961.6422">3942 14002 1312 0,'-14'-12'270'15,"-11"-12"-77"-15,-3 16-59 16,4 9-21-16,1 13-50 15,3 10-21-15,12 22-23 0,2 15-3 16,14 34 2-16,7 13 8 16,7 19 4-16,5 8-1 15,-9 1 3-15,-6 0 1 16,-13-10 9-16,-13-5 7 16,-13-15 9-16,-1-10 1 15,-9-18-2-15,-4-18-4 16,0-27-16-16,-2-11-9 15,7-22-12-15,8-7-17 0,10-9-51 16,8-2-36-16,12-4-80 16,7 2-26-16</inkml:trace>
  <inkml:trace contextRef="#ctx0" brushRef="#br0" timeOffset="149605.38">4524 14759 1432 0,'-6'-5'233'0,"-5"-7"-50"15,-5 0-7-15,-8 2-52 16,-1 1-21-16,0 10-58 15,1 6-20-15,11 10-27 16,3 5-7-16,11 9-3 16,5 2 2-16,9 0 4 15,7-3 1-15,4-11 4 16,3-7 1-16,-4-12 2 16,-1-6 0-16,-1-14 4 15,-4-5-2-15,-2-11-2 16,-3-4 0-16,-5-6-1 15,-2-5 1-15,-2-5 1 16,-4 0 0-16,-3-4 2 16,1 7 1-16,-5 11 1 15,2 4 6-15,2 16 14 16,-3 4 3-16,4 12-1 16,0 2-9-16,0 5-20 15,1-1-6-15,0 0-2 0,5 23 6 16,8 49 19-16,-6-23 9 15,-6 16 8-15,2 8 0 16,-3-1-13-16,3 1-5 16,4-12-8-16,3-9-9 15,5-21-68-15,0-10-42 16</inkml:trace>
  <inkml:trace contextRef="#ctx0" brushRef="#br0" timeOffset="149984.285">4837 14391 1681 0,'-4'0'404'0,"3"8"-151"16,4 10-85-16,15 15-94 15,6 9-14-15,7 11-25 16,3 4-6-16,-14 5-11 16,-1 3-6-16,-8-4-4 15,2-6-1-15,1-12 1 16,-4-14 0-16,1-14 5 16,-6-10 2-16,3-17 1 0,4-6-1 15,2-22-6-15,4-3-3 16,6-13-4-16,1-4 0 15,5-3-2-15,1-1-2 16,-5 10 2-16,-2 12 1 16,-10 15 3-16,-6 9 0 15,-8 12 1-15,-2 4-16 16,-4 4 306-16</inkml:trace>
  <inkml:trace contextRef="#ctx0" brushRef="#br0" timeOffset="153405.4051">2838 11796 1380 0,'0'4'296'16,"-2"3"43"-16,-3 10-134 16,-1 7-34-16,-2 6-56 15,1 7-27-15,2 1-35 0,2-1-13 16,4-8-23-16,1-7-8 16,5-12-48-16,1-4-40 15,4-6-108-15,-4-7-96 16</inkml:trace>
  <inkml:trace contextRef="#ctx0" brushRef="#br0" timeOffset="153708.8325">2788 11783 1155 0,'1'-4'362'0,"6"-5"-127"16,6 1-22-16,12 2-61 16,5 3-8-16,5 6-43 15,0 4-16-15,-8 5-21 16,-6 3 1-16,-18 5 2 15,-10-3-1-15,-11 3-12 16,-12-5-14-16,-6-6-40 0,5-1-43 16,3-4-97-16</inkml:trace>
  <inkml:trace contextRef="#ctx0" brushRef="#br0" timeOffset="154520.2258">5239 14948 1555 0,'0'2'308'0,"-1"8"-78"0,1 3-43 16,1 14-72-16,1 2-22 16,2 3-39-16,-2 3-11 15,1-4-18-15,0-4-6 16,0-5-8-16,1-11-14 16,0-11-74-16,0-1-45 15,-2-12-209-15</inkml:trace>
  <inkml:trace contextRef="#ctx0" brushRef="#br0" timeOffset="154767.394">5234 14894 1403 0,'8'-4'253'0,"12"-6"-16"15,4 2-47-15,13 2-71 16,3 3-28-16,-4 6-56 16,-2 4 2-16,-19 9 28 15,-10 4 13-15,-12 5 26 16,-10 5-13-16,-10-4-45 16,-7-4-24-16,3-5-88 0,7-6-40 15</inkml:trace>
  <inkml:trace contextRef="#ctx0" brushRef="#br0" timeOffset="156748.4143">5965 14741 1262 0,'4'2'270'0,"12"4"-119"0,8 2-59 15,15-1-54-15,12-2-10 16,3-5-59-16,2-4-56 16</inkml:trace>
  <inkml:trace contextRef="#ctx0" brushRef="#br0" timeOffset="156943.1828">5981 14942 1607 0,'6'4'313'0,"16"2"-158"16,14 2-37-16,19-6-43 15,6 0-21-15,6-4-76 16,-6-3 184-16</inkml:trace>
  <inkml:trace contextRef="#ctx0" brushRef="#br0" timeOffset="161714.778">6782 14349 1507 0,'0'-5'275'15,"0"-7"-68"-15,2 16-89 16,6 11-14-16,6 22-35 0,1 12-7 16,2 17-19-16,-2 9-6 15,-6 7-16-15,0 1-4 16,-9-7-13-16,2-11-7 15,0-19-20-15,-1-16-25 16,6-21-64-16,-4-7-37 16,5-17-57-16,-2-7-40 0</inkml:trace>
  <inkml:trace contextRef="#ctx0" brushRef="#br0" timeOffset="161869.2908">6980 14693 1065 0,'-5'-1'374'0,"-4"-2"-232"16,0 5-25-16,-11 12-39 15,7 2-6-15,0 5-16 16,-1-2-17-16,9-1-11 16,3-2 1-16,13-4-2 15,8 0-3-15,12-2-9 16,5-3-9-16,-1-1-102 16</inkml:trace>
  <inkml:trace contextRef="#ctx0" brushRef="#br0" timeOffset="162227.0543">7197 15032 1091 0,'9'0'354'0,"9"1"-219"16,4-5-69-16,1-5 0 16,-2-3-15-16,-1-8-7 15,-8 3-19-15,-1-1-9 0,-9 2-8 16,-6 3 0-16,-9 6 11 16,-9 7 15-16,-7 7 22 15,-2 4 6-15,1 11 1 16,2 0-9-16,11 5-14 15,8-1-2-15,12-2-7 16,12-2 0-16,17-9-9 16,6-1-5-16,8-7-33 15,-1-4-44-15,-8-5-356 16</inkml:trace>
  <inkml:trace contextRef="#ctx0" brushRef="#br0" timeOffset="162658.0502">7512 14561 1448 0,'11'-19'235'0,"6"-10"-73"16,11 4-31-16,3 3-10 0,8 18-45 16,3 8-19-16,0 20-13 15,0 9-7-15,-9 13 15 16,-3 3-2-16,-14 7-6 16,-3 1-5-16,-5 1-12 15,-7-6-3-15,5-9-9 16,1-10 1-16,-4-13-4 15,7-8 0-15,-9-13-12 16,0-6-12-16,-6-12-30 16,-5-4-14-16,-3-2-15 15,-2 1 7-15,-1 11 22 16,-1 7 15-16,-5 14 21 16,-3 5 5-16,-2 8 5 15,0 2 2-15,4-4 10 16,7-6-32-16</inkml:trace>
  <inkml:trace contextRef="#ctx0" brushRef="#br0" timeOffset="163435.1325">8600 13875 1256 0,'-13'-12'299'0,"-17"-14"-92"16,0 6-25-16,-1 14-62 15,0 9-19-15,5 22-39 16,2 14-16-16,7 27-24 15,4 12-9-15,10 31-7 16,3 14-2-16,8 15-1 16,2 8-1-16,-5 0 4 15,-4-9 7-15,-10-6 18 16,-2-6 4-16,-5-19 7 16,-5-5 2-16,-7-16-7 15,-6-12 2-15,-5-18-5 16,3-9-10-16,11-21-5 0,6-6-26 15,15-19-92-15,6-7-123 16</inkml:trace>
  <inkml:trace contextRef="#ctx0" brushRef="#br0" timeOffset="164079.0239">8899 14715 1476 0,'19'3'192'16,"15"-2"-113"-16,45 2-47 16,28-1 8-16,35-3 29 15,31-1 0-15,25-6-2 16,11 0-3-16,13-1-22 15,-12-5-10-15,-16 1-32 16,-18-1-3-16,-31 3-20 16,-13 0-54-16</inkml:trace>
  <inkml:trace contextRef="#ctx0" brushRef="#br0" timeOffset="164784.6286">9888 14216 1396 0,'-2'-6'221'0,"-7"-6"-85"15,-1-5-15-15,-5 1-34 16,-5 0-18-16,-5 3-22 0,-6 4-7 16,-3 8-18-16,3 6-8 15,1 7-10-15,9 6-2 16,7 6 1-16,7 0-2 15,19 3-1-15,8-1 2 16,13-3 1-16,0-1 1 16,0-12 4-16,0-3 0 0,-6-11 3 15,2-7 1-15,-9-6 0 16,-2-9 2-16,-6-9-5 16,-3-5-4-16,-4-13-1 15,-3-2-1-15,-7-8 2 16,-7-10 2-16,4 5-3 15,1 6-3-15,4 19-1 16,3 16-1-16,-2 20 1 16,-1 8 0-16,2 21 2 15,0 9 0-15,4 21 0 16,6 10 0-16,2 10-1 16,3 3-1-16,-2-3 4 15,0-4 2-15,2-10-44 16,-3-5-47-16</inkml:trace>
  <inkml:trace contextRef="#ctx0" brushRef="#br0" timeOffset="165163.8646">10065 14101 1508 0,'-4'2'235'16,"-2"5"-121"-16,1 7-22 15,5 4-40-15,3 4-15 16,12 4-19-16,5-3-7 16,10-3-4-16,-1-4 0 15,3-9 3-15,-5-5 1 0,-2-9 5 16,-6-6 2-16,-4-6-2 16,-1-2 0-16,-6-5-4 15,-1 2-2-15,-6 4-4 16,1 5 1-16,-1 13 0 15,-1 6 1-15,1 12-1 16,1 9-1-16,2 13-5 16,6 6 0-16,-5 11-1 15,-3 3 7-15,-5 1 41 16,-11-3 12-16,-8-13 14 16,-11-5-4-16,-10-16-31 15,-5-13-9-15,3-9-38 16,6-15-40-16,20-7 406 15</inkml:trace>
  <inkml:trace contextRef="#ctx0" brushRef="#br0" timeOffset="165831.1229">8898 15270 1387 0,'0'2'221'0,"1"10"-74"16,5 11-38-1,14 29-32-15,4 11 0 0,9 15-10 16,-2 2-1-16,-4-9-18 16,-5-10-10-16,-5-17-14 15,-1-9-3-15,-4-24 23 16,1-9 7-16,-5-19 8 16,-1-13 1-16,-2-18-20 15,0-7-4-15,-3-21-1 16,-2-6-7-16,0-6-12 15,0 0-7-15,0 12-10 16,-1 11-4-16,1 21-60 16,0 13-37-16</inkml:trace>
  <inkml:trace contextRef="#ctx0" brushRef="#br0" timeOffset="166310.2757">9200 15041 1210 0,'15'-4'272'15,"8"-1"-174"-15,22-3-43 16,14 5 8-16,32-1 0 16,21 2-2-16,25-1 7 15,14-4-8-15,14 2-21 0,-4-1-7 16,-8-3-15-16,-9 1-6 15,-30-4-32-15,-14 2-58 16</inkml:trace>
  <inkml:trace contextRef="#ctx0" brushRef="#br0" timeOffset="166559.3933">10694 14948 1247 0,'4'5'288'0,"3"11"-101"15,-4 10-42-15,5 14-40 16,-4 2-25-16,1 5-42 15,2-3-4-15,-1-3-107 16</inkml:trace>
  <inkml:trace contextRef="#ctx0" brushRef="#br0" timeOffset="166989.4937">9337 15468 1381 0,'5'3'257'15,"3"1"-4"-15,9 11-153 16,11 7-32-16,11 6-42 16,4 6-10-16,1 5-6 15,-7-1-8-15,-10-4-95 16,-5-5-167-16</inkml:trace>
  <inkml:trace contextRef="#ctx0" brushRef="#br0" timeOffset="167157.7367">9624 15499 1391 0,'-15'1'252'0,"-8"3"-50"15,-4 8-63-15,-2 7-31 0,-1 5-46 16,-5 4-17 0,1-1-24-16,6-1-11 0,5-2-19 15,6-2-32-15,13-11-136 16</inkml:trace>
  <inkml:trace contextRef="#ctx0" brushRef="#br0" timeOffset="167432.0318">9541 15188 1579 0,'5'-5'292'0,"10"-4"-144"16,5 4-53-16,7 12-38 15,3 5-20-15,-9 9-19 16,-6 5-3-16,-18 8-1 0,-5 1 0 16,-4-1-4-16,4-5-1 15,13-12-3-15,6-8-2 16,16-11-1-16,4-6-14 15,9-1-73-15,-3 0-87 16</inkml:trace>
  <inkml:trace contextRef="#ctx0" brushRef="#br0" timeOffset="167645.15">9917 15374 1526 0,'-1'12'278'16,"-1"8"-71"-16,2 13-93 16,0 4 2-16,4 6-28 15,2 2-19-15,1-4-22 16,5-3-15-16,-4-8-30 16,1-7-28-16,-1-13-83 15,-2-6-101-15</inkml:trace>
  <inkml:trace contextRef="#ctx0" brushRef="#br0" timeOffset="167783.7799">9825 15616 1499 0,'6'1'236'0,"11"0"-104"0,11 0-44 16,10 0-42-16,10-2-17 15,3-1-32-15,-4-2-45 16,-2-4-222-16</inkml:trace>
  <inkml:trace contextRef="#ctx0" brushRef="#br0" timeOffset="168142.8503">10225 15420 1030 0,'-2'-3'444'0,"-6"2"-187"16,0 5-54-16,4 14-76 16,3 3-26-16,8 9-44 15,3 0-14-15,7-1-25 16,2-2-5-16,-2-9-4 15,6-6-1-15,-5-11 3 16,-1-1 3-16,0-9 0 16,-7-6 0-16,-1-7-2 15,-3-3-4-15,-5 1-2 16,1 3-2-16,1 7-3 16,0 4-3-16,5 10-2 15,0 4-2-15,-1 15 1 16,0 4 2-16,-3 15 3 15,3 6 3-15,-3 11 13 16,-4 7 12-16,-8 3 12 0,-6 2 1 16,-6-7-6-16,-3-7-8 15,-3-21-5-15,-5-11-12 16,-3-26-32-16,1-9-25 16,4-16-48-16,6-9-17 15,10-7-95-15</inkml:trace>
  <inkml:trace contextRef="#ctx0" brushRef="#br0" timeOffset="168481.8665">10383 15124 1455 0,'0'-2'252'0,"4"0"-42"16,2 1-44-16,-6 1-57 16,10 1-28-16,43 20-38 15,-31-10-12-15,-9 5 8 16,-7 4 10-16,-13 3 15 15,-4 0 9-15,-2 2-14 0,6-5-13 16,9-7-16-16,10-5-6 16,10-8-8-16,8 0-2 15,10-7-17-15,-2-1-33 16</inkml:trace>
  <inkml:trace contextRef="#ctx0" brushRef="#br0" timeOffset="208597.5598">16648 15197 1162 0,'2'-1'298'0,"12"-4"-200"0,3 3-18 15,6-1-16-15,11 0-14 16,3-1-21-16,2-1-4 15,0 0 1-15,-3 0 2 16,-7 2 1-16,-9 3 0 16,-13 5 0-16,-7 0 1 15,-12 2 5-15,-12-5 1 0,-9 1 1 16,-7 0-1-16,-6-3 0 16,-2 0-8-16,4 0-5 15,9-2-4-15,8 1-7 16,10 1 0-16,12 0-7 15,1-1-1-15,8 1-6 16,6-1-1-16,10 0-1 16,10-1-2-16,9-2 3 15,5 1 1-15,-2 3 2 16,-3 0 2-16,-13 0 1 16,-7 0 1-16,-20 2 1 15,-13 1 1-15,-16 2 3 16,-9 0-1-16,-10-3-1 15,3-1 0-15,2-1 0 16,9 0 0-16,14-2-2 16,3-3-3-16,18 3-3 15,4 1-3-15,11-3-2 0,10 4-1 16,10 0 2-16,4 0 0 16,6 0 2-16,-2 0 1 15,-9 3 2-15,-4 1 1 16,-15 2 2-16,-5 0 2 15,-17-2 10-15,-9 1 5 16,-12-1 10-16,-7 0 3 16,-7-1-1-16,2 2-4 0,5-5-12 15,6 0-5-15,12 0-9 16,3-2-3-16,15 1-6 16,6-1-1-16,10 1-1 15,10 1 1-15,6-1 2 16,4-1 2-16,4 2 3 15,-1-4 0-15,-9 7 2 16,-5 0 1-16,-10 2 0 16,-4 0 1-16,-11-1 3 15,-3 1 2-15,-12-2 3 16,-7 2 1-16,-6-1-1 16,-7 0 1-16,-5 1-1 15,0 1-1-15,2 0-4 16,3 0-2-16,15-5-5 15,7 0-2-15,12-1-4 16,12 0 0-16,13 0-1 16,5-2 2-16,12-1 1 15,-1 1 0-15,3 0 0 0,0 0 1 16,-7 2 1-16,-5 0 3 16,-15 1 0-16,-9 2 4 15,-11 2 1-15,-9 2 0 16,-10-4 3-16,-6 2-2 15,-9-2 1-15,-1-3 0 16,-2 0-2-16,6 2-2 16,5 0-3-16,6 1-3 15,10 4-1-15,3-2-1 16,11-1 0-16,6 1 0 0,9-2 0 16,7 0 2-16,6-3-1 15,2 0 2-15,0-2 1 16,0 0 1-16,-5 1 1 15,-7-1 1-15,-12 2 3 16,-7-1 1-16,-12 1 1 16,-9 0 1-16,-9-3-2 15,-5 2 1-15,-7 0-1 16,1 0 0-16,7 1-1 16,7-1-2-16,17 1-5 15,9 1-1-15,9 1 0 16,9 0 0-16,10 3 1 15,-1-3 1-15,4 4 1 16,-7-1 1-16,-4-3 2 0,-7-1-1 16,-8-1 3-16,-3-1 2 15,-8-5 13-15</inkml:trace>
  <inkml:trace contextRef="#ctx0" brushRef="#br0" timeOffset="210464.2676">16670 8136 759 0,'-10'0'433'0,"-2"-3"-186"16,3 1-127-16,5 0-22 15,8-2-3-15,7 1-17 16,6-2-1-16,16 2-21 16,4-1-9-16,5 3-20 15,4 4-7-15,-11 0-10 0,-7 2-2 16,-15 3 0-16,-10-3 2 15,-15-1 8-15,-7 4 4 16,-10 0 0-16,-7-3-1 16,-4 2-7-16,-4-6-2 15,0-5-3-15,6 1-2 16,9-4-3-16,7 1-3 16,14 4-2-16,2 0-2 0,12-1-1 15,9 3 1-15,13-2 0 16,6 0 2-16,14-3-1 15,0-2 2-15,1 5 0 16,-3-3 2-16,-12 3-1 16,-7 5 1-16,-20-2 2 15,-10 5 0-15,-20 5 2 16,-9-3-1-16,-11 2-1 16,-2 0 0-16,3 0-1 15,3-5 0-15,11 0-2 16,6-3 0-16,13 1-3 15,8-2-1-15,6-1 1 16,9 1-1-16,13-1 2 16,2 0-1-16,9-1 2 15,-4-1 0-15,0 2 0 16,-2-2 2-16,-8 4 0 16,-1-2 1-16,-12 1 9 0,-8 1 5 15,-15 0 6-15,-9 2 2 16,-15 0 0-16,-5 3-1 15,-1-1-3-15,-3-1-3 16,9-4-8-16,4 0-4 16,12-2-4-16,11 0-2 15,11-3-3-15,3 0-1 16,11-1 0-16,7-2 0 0,9 0 2 16,10-1 1-16,-1 0 1 15,2 1 0-15,-6 0 0 16,-4 1 1-16,-10 2 3 15,-10 0 0-15,-15 1 3 16,-15 1 0-16,-16 2-2 16,-6 0 0-16,-11 0-1 15,0-4 1-15,2-3-2 16,7-1-1-16,17-1-2 16,10 4-2-16,13 4-3 15,1 0-2-15,15 2 0 16,3-2 0-16,16 1 3 15,6-1 1-15,4-3 2 16,4 1 1-16,-6 1 1 16,-5 0 1-16,-17 0 4 15,-8 2 1-15,-21 0 2 0,-14 0 1 16,-17 1 0 0,-10 2 4-16,-3-1-1 0,2 0 0 15,14 3-4-15,9-4-3 16,19-1-4-16,9-5-2 15,16-3 0-15,11 0-1 16,15 1 1-16,10 3 0 16,-1 4 13-16,-4 1-16 15</inkml:trace>
  <inkml:trace contextRef="#ctx0" brushRef="#br0" timeOffset="219206.3079">11199 14670 1424 0,'18'0'220'16,"16"3"-90"-16,11-5-47 15,7 0-13-15,5-3-42 16,-8 1-12-16,-7 4-59 16,-9 0-64-16</inkml:trace>
  <inkml:trace contextRef="#ctx0" brushRef="#br0" timeOffset="219369.4337">11259 14791 1599 0,'3'5'303'16,"8"5"-165"-16,8 1-26 0,17-6-42 15,8 1-22-15,10-6-91 16,3-1-108-16</inkml:trace>
  <inkml:trace contextRef="#ctx0" brushRef="#br0" timeOffset="220061.52">11821 14190 1610 0,'0'-3'317'0,"0"2"-172"16,2 9-17-16,0 17-41 16,5 17-24-16,6 27-31 0,-4 8-7 15,4 9-15-15,-2-7 0 16,-3-18-15-16,3-11-16 16,0-20-25-16,2-8-12 15,3-16-14-15,1-6 0 16,4-11-19-16,1-5-11 15,5-8-16-15,1 1 16 16,-3 2 40-16,-3 3 23 16,-12 6 36-16,-7 4 24 0,-11 7 23 15,-9 1 18-15,-12 9 34 16,-1 5 1-16,0 3-18 16,3 3-21-16,12 2-37 15,4-6-15-15,15-3-33 16,8-5-22-16,13-6-46 15,7-1-20-15,5-3 8 16,2 1 5-16,-6-3 33 16,-5 2 17-16,-8 2 42 15,-2 1 43-15,-8 5 63 16,-1 0 31-16,-5 0 19 16,1 0-20-16,6-2-52 15,2-2-13-15,7-2-27 16,-3-1-7-16,-1-5-13 15,2-4-2-15,-8-5-3 16,-2 0 1-16,-8-1-1 16,-7 1 0-16,-10 4 2 0,-3 5-3 15,-1 10 4-15,0 4 6 16,4 10 2-16,-1 5 3 16,-1 3-5-16,5 5-5 15,16 4-7-15,7-1-2 16,18-2-2-16,7-5 1 15,6-12-32-15,3-6-35 16,0-9-129-16</inkml:trace>
  <inkml:trace contextRef="#ctx0" brushRef="#br0" timeOffset="220537.2859">12540 14396 1148 0,'2'-15'303'0,"9"-16"-188"16,8 0-26-16,12 3 31 0,2 5 14 16,0 11-11-16,1 9-3 15,-3 19-30-15,1 14-19 16,-1 22-19-16,-4 9 2 16,-10 10-4-16,-3-2-3 15,-7-10-12-15,-1-6-10 16,4-16-7-16,0-5-2 15,2-16-3-15,-2-11 1 16,-3-12-21-16,-1-9-10 0,-8-14-24 16,-5-3-7-16,-10 3 8 15,-2 5 7-15,-5 15 15 16,-3 10 13-16,-5 18 15 16,-2 6 2-16,0 8 3 15,-2 0-3-15,13-6-45 16,5-8-54-16</inkml:trace>
  <inkml:trace contextRef="#ctx0" brushRef="#br0" timeOffset="221020.2552">13352 13810 1463 0,'-20'1'220'16,"-17"5"-87"-16,4 26-42 15,4 18-16-15,11 33-20 16,7 22-9-16,15 38-33 15,5 11-6-15,8 12-4 16,4 0 2-16,-6-17 7 16,-2-5 14-16,-13-12 18 15,-11-52 4 1,5-39 9-16,2-1-8 0,-26 100-15 16,-2-16-5-16,-4-32-9 15,14-57-24-15,9-19-99 0</inkml:trace>
  <inkml:trace contextRef="#ctx0" brushRef="#br0" timeOffset="221422.9752">13210 15887 1608 0,'15'-2'341'0,"10"2"-159"15,20 0-81-15,2 2-31 16,8-2-72-16,-3-6-21 15</inkml:trace>
  <inkml:trace contextRef="#ctx0" brushRef="#br0" timeOffset="221930.6792">13665 15825 1018 0,'10'-9'422'0,"3"-3"-238"15,6-15-86-15,-2-6-9 16,0-10-1-16,0-7 0 15,-15-3-5-15,-1-2 0 16,-6 0-14-16,-6 2-12 16,4 15-11-16,-6 11-4 15,-2 21-17-15,5 14-3 0,-5 18-11 16,8 7-5 0,8 17-7-16,-1-1-1 0,16 7 0 15,2-2 2-15,8-12 1 16,10-1 0-16,-7-18-57 15,3-7-52-15</inkml:trace>
  <inkml:trace contextRef="#ctx0" brushRef="#br0" timeOffset="222144.1075">13566 15876 1545 0,'0'7'259'0,"9"7"-111"15,10 1-35-15,19-1-41 16,11-3-15-16,9-8-37 0,2-3-19 16,5-13-109-16,-2-2-66 15</inkml:trace>
  <inkml:trace contextRef="#ctx0" brushRef="#br0" timeOffset="222514.1219">13609 16089 1177 0,'12'-9'325'0,"12"-12"-139"15,3 9-24-15,2 8-26 16,-6 3-34-16,-2 16-50 16,-7 2-9-16,-14 15 11 15,-8 3 0-15,-15 2 2 16,-10 4-6-16,-4-10-28 15,2-7-4-15,1-18-5 16,13-6-1-16,11-12-6 16,10-4-4-16,14 0 9 15,8 0 5-15,11 5 5 0,2 11 2 16,3 12-14 0,2 7-5-16,-6 9-14 0,-1-1-41 15</inkml:trace>
  <inkml:trace contextRef="#ctx0" brushRef="#br0" timeOffset="225280.2075">13640 13661 752 0,'3'-5'398'0,"3"-15"-146"16,6-2-152-16,-4-14-24 16,2-6-4-16,3-9 0 15,-11-3-6-15,3 7-14 16,-6 5 5-16,-6 18 4 15,0 8 0-15,-11 17-5 16,3 7-4-16,-2 10-22 16,-2 7-11-16,6 7-13 0,6 3-6 15,7 5-1 1,5-1 0-16,12-4-1 0,6-7 1 16,7-7-6-16,2-5-25 15,-2-5-98-15,-2-5-85 16</inkml:trace>
  <inkml:trace contextRef="#ctx0" brushRef="#br0" timeOffset="225460.2">13445 13694 1541 0,'-2'7'264'0,"2"2"-115"16,8 2-36-16,23-2-42 15,13-5-20-15,13-3-32 16,8-1-4-16,-4-3-69 16,-4-2-72-16</inkml:trace>
  <inkml:trace contextRef="#ctx0" brushRef="#br0" timeOffset="225789.8039">13555 13907 1396 0,'-2'-1'236'16,"2"-7"-33"-16,13 0-54 15,19-1-55-15,2 2-13 16,7 3-37-16,-3 4-18 15,-11 8-16-15,-7 7 1 16,-20 14 4-16,-14 1 3 0,-12 7 1 16,-4-4-3-16,0-7-1 15,-1-6-1-15,7-9 2 16,8-5 1-16,11-6 13 16,15 0 13-16,17-3 1 15,9 1-1-15,12 5-14 16,2-1-47-16</inkml:trace>
  <inkml:trace contextRef="#ctx0" brushRef="#br0" timeOffset="232724.389">14005 14652 1192 0,'-31'4'303'16,"-25"8"-148"-16,21-2-69 16,39-3-29-16,30-2 4 0,53-9-6 15,27-3-5-15,56-6-1 16,20-5 6-1,38 2 7-15,8 1 7 0,-2 8-32 16,-10 4-16-16,-42-1-10 16,-22 6 0-16,-42 0-75 15,-20 4 93-15</inkml:trace>
  <inkml:trace contextRef="#ctx0" brushRef="#br0" timeOffset="233384.3043">14840 14301 1384 0,'1'-4'247'16,"2"-2"-51"-16,-8-4-47 16,-3-3-22-16,-9-1-26 15,-5-2-17-15,-3 6-34 16,-2 3-14-16,-2 8-20 16,2 6-8-16,8 10-8 15,6 5-2-15,10 8-4 16,5 3 1-16,11-3 3 15,3-6 2-15,7-10 5 16,3-8 3-16,2-14 4 16,2-6 1-16,-3-18 2 15,-1-4-3-15,-6-10-2 16,-7-4-1-16,-3-7 2 16,-6-7-18-16,-3-5-4 0,-1-1-3 15,-2 12-3-15,-2 9 23 16,-3 20 5-16,-3 13-1 15,2 16-5-15,1 9-4 16,4 16-4-16,3 8-1 16,6 16-1-16,1 4 1 15,3 8 1-15,4-2 2 16,3-2-13-16,2-4-36 0,-2-8-136 16,1-2-115-16</inkml:trace>
  <inkml:trace contextRef="#ctx0" brushRef="#br0" timeOffset="233743.3859">15053 14200 1276 0,'-3'-4'294'0,"-4"4"-58"16,-2 4-45-16,2 11-73 15,3 4-14-15,10 7-54 16,3 3-15-16,11-5-20 15,8-3-5-15,-4-12 0 16,8-6 1-16,-3-12 3 16,-5-6 2-16,0-8 0 15,-8-5 0-15,-5 0-4 16,-8-2-2-16,-5 5-4 0,-4 3-3 16,-2 13-4-16,1 5-3 15,0 9-4-15,-1 9-1 16,6 12 1-16,2 6 0 15,7 12 3-15,4 6 2 16,0 2 2-16,-2 4 6 16,-10-9 18-16,-8-8 5 15,-13-12 9-15,-6-11-4 0,-10-14-26 16,0-7-40-16</inkml:trace>
  <inkml:trace contextRef="#ctx0" brushRef="#br0" timeOffset="234328.2779">14088 15164 1425 0,'4'3'209'0,"11"16"-65"16,3 13-50-16,4 23-4 15,0 12 1-15,-7 10 2 16,1-5-2-16,-3-16-21 16,-2-6-13-16,0-28-11 15,-2-6 3-15,4-21 9 16,-4-14 5-16,0-22 1 16,-1-9-6-16,-7-22-18 15,1-10-7-15,-4-9-13 16,-2-1-7-16,-2 9-17 15,-1 7-19-15,1 23-42 16,3 14-38-16,2 20-77 16,1 11-73-16</inkml:trace>
  <inkml:trace contextRef="#ctx0" brushRef="#br0" timeOffset="234616.1342">14298 14977 1407 0,'19'-4'196'16,"15"-5"-95"-16,31 3-71 15,16 2 0-15,30-2 8 16,16 1 10-16,18 4 23 16,5 0 0-16,-3 1-23 15,-10-4-10-15,-25-5-32 16,-12 0-45-16,-25 0-287 16</inkml:trace>
  <inkml:trace contextRef="#ctx0" brushRef="#br0" timeOffset="235032.3794">15607 14937 1405 0,'5'0'267'16,"7"2"-35"-16,-4 11-69 16,-3 6-19-16,-5 5-62 15,0 5-21-15,2 0-21 16,1 0-46-16</inkml:trace>
  <inkml:trace contextRef="#ctx0" brushRef="#br0" timeOffset="235441.1215">14413 15364 1536 0,'12'6'261'0,"15"15"-108"15,6 3-31-15,7 15-33 0,3 2-16 16,-7-3-28-16,-5 0-13 15,-12-8-73-15,-6-8-38 16,-5-10-178-16</inkml:trace>
  <inkml:trace contextRef="#ctx0" brushRef="#br0" timeOffset="235601.9189">14679 15378 1327 0,'-10'6'283'0,"-2"2"-34"0,-15 14-93 15,0 2-17-15,-11 13-61 16,-7 1-23-16,4 0-31 16,1-2-19-16,12-10-71 15,7-7-76-15</inkml:trace>
  <inkml:trace contextRef="#ctx0" brushRef="#br0" timeOffset="235887.0346">14621 15167 1578 0,'3'-3'302'15,"6"-3"-133"-15,4 5-102 0,10 1-22 16,5 7-34-16,3 3-13 15,-9 6-6-15,-6 5-1 16,-20 2 0-16,-9 5 9 16,-7-1 3-16,3 0 1 15,12-6 1-15,4-6-2 16,9-6 2-16,4-2-26 16,6-3-93-16,4 2 27 0</inkml:trace>
  <inkml:trace contextRef="#ctx0" brushRef="#br0" timeOffset="236125.3963">14937 15361 1423 0,'-4'6'247'15,"0"6"-17"-15,3 12-125 16,0 6-14-16,3 10-34 16,2-2-16-16,3-3-20 15,-1 0-8-15,-1-10-19 16,2-5-22-16,-4-8-94 0,2-6-95 16</inkml:trace>
  <inkml:trace contextRef="#ctx0" brushRef="#br0" timeOffset="236603.8533">14797 15559 1069 0,'-1'0'398'16,"0"0"-198"-16,6 0-49 15,-5 0-64-15,23-1-30 16,53 0-43-16,-24-5-7 16,1-4-1-16,2-3 1 0,-16-11 2 15,-4-2 0-15,-16 0 1 16,-8-2-4-16,-9 11 26 15,-3 5 12-15,-4 12 29 16,0 10 8-16,-1 3-28 16,0 7-15-16,5 5-28 15,2 1-8-15,9 3-2 16,2-4 0-16,2-8 1 16,2 1 0-16,4-10 1 15,-1-4 1-15,3-8 4 16,-1-10 0-16,-6-6 3 15,-2-2 0-15,-5-2-3 16,-3 0-1-16,-2 3-4 16,-3 4 1-16,0 12-5 15,-2 8 1-15,1 13 1 16,1 6 0-16,0 8 4 0,5 5-1 16,1 3-2-16,1 0-1 15,1 5 11-15,-8-3 14 16,-7 2 27-16,-7-2 8 15,-14-5-1-15,-2-4-12 16,0-13-32-16,0-6-17 16,8-19-52-16,1-8-36 0,10-13-88 15,3-5-60-15</inkml:trace>
  <inkml:trace contextRef="#ctx0" brushRef="#br0" timeOffset="236918.025">15327 15187 1135 0,'5'-5'343'0,"10"-2"-188"15,10 3-30-15,6 4-30 16,-1 1-23-16,-7 7-8 16,-8 5 12-16,-18 5 25 0,-8 5 8 15,-13 5-26-15,1 2-18 16,4-4-13-16,8-5-5 16,18-10 1-16,9-6 0 15,24-8-24-15,5-5-6 16,3-4-65-16,1-2 391 15</inkml:trace>
  <inkml:trace contextRef="#ctx0" brushRef="#br0" timeOffset="241695.5997">23666 3038 1537 0,'-16'-9'282'0,"-15"-13"-88"15,7 1-42-15,20-1-57 0,8-2-31 16,24 3-28-16,11 1-6 15,17 16-2-15,3 7-1 16,0 19-9-16,-6 9-3 16,-29 3 3-16,-9 5 8 15,-33 2 7-15,-12 3 7 16,-12 1-11-16,-7-2-7 16,7-13-7-16,4-8-4 0,20-12-10 15,13-3-4-15,15-2-5 16,10-4-8-16,8 1-41 15,3-1-34-15,3-1-100 16,4-2-102-16</inkml:trace>
  <inkml:trace contextRef="#ctx0" brushRef="#br0" timeOffset="242014.2558">24071 2858 1077 0,'-18'-24'391'0,"-22"-26"-191"16,-3 5-53-16,-3 14-37 16,-1 5-16-16,-10 14-32 15,-7 9-14-15,-5 16-33 16,-5 17-15-16,10 29-15 16,7 14-1-16,16 19 2 0,13 8 2 15,21-2 1-15,11-2 0 16,27-6 4-16,10-12 5 15,27-21 7-15,17-16 6 16,11-35 3-16,6-17 5 16,-2-40 45-16,-7-21 22 15,-12-20 27-15,-15-6 13 16,-38 5-43-16,-25 6-22 0,-57 7-44 16,-25 8-39-16,-24 21 362 15</inkml:trace>
  <inkml:trace contextRef="#ctx0" brushRef="#br0" timeOffset="243213.1728">1622 17375 1021 0,'6'2'338'16,"2"3"-233"-16,3-2-26 16,-3-3 15-16,1-7 38 15,1-8 7-15,6-15-21 16,5-9-18-16,5-18-31 15,-3-8-14-15,0-11-15 16,-6 2 0-16,-9 4-8 0,-3 2-4 16,-5 18-18-16,-5 8-6 15,-2 22 0-15,-2 13-2 16,-1 19 0-16,4 11-2 16,8 17-7-16,10 14 2 15,14 13-1-15,9 7 2 16,10 6 1-16,-2-6 3 15,-1-3 4-15,-4-10 1 16,-9-19-17-16,-3-6-19 0,-11-17-59 16,-2-8-61-16</inkml:trace>
  <inkml:trace contextRef="#ctx0" brushRef="#br0" timeOffset="243542.159">1833 17237 1030 0,'-5'-5'396'16,"-3"-7"-234"-16,17 8-85 15,10-1-10-15,18 3-33 16,9-2-14-16,9 1-14 16,-2-1 2-16,-5 3 16 15,-6 1 11-15,-10 6 23 16,-3 3 3-16,-11 10-7 16,-5-1-1-16,-9 9-11 15,-1-1-4-15,-6-4-10 16,0 0-6-16,-3-15-1 0,0-5-2 15,1-13-5-15,2-9-5 16,8-8-13-16,4-1-3 16,10-1 0-16,0 3 1 15,5 10 6-15,2 5 3 16,-2 13 8-16,0 7 3 16,-5 12-1-16,-3 3 0 15,-7 6-5-15,-1 0 0 16,4-5-55-16,1-1-74 15</inkml:trace>
  <inkml:trace contextRef="#ctx0" brushRef="#br0" timeOffset="243783.1512">2707 17223 1471 0,'-4'-7'241'0,"-8"-12"-69"16,-4 4 10-16,-2 10-60 15,-2 5-25-15,0 10-38 16,3 7-27-16,6 5-7 16,0 2-8-16,17 3-20 15,1 1-2-15,9-7 2 16,4-1 1-16,0-10 2 16,2-4-5-16,0-7-28 15,-2-5-23-15,-8-8-70 16,-2-5-51-16</inkml:trace>
  <inkml:trace contextRef="#ctx0" brushRef="#br0" timeOffset="243876.9351">2680 16953 1518 0,'-3'0'272'16,"-2"5"-97"-16,1 4-63 16,4 6-73-16</inkml:trace>
  <inkml:trace contextRef="#ctx0" brushRef="#br0" timeOffset="244506.1394">3842 17238 1441 0,'-14'-11'205'0,"-15"-18"-89"16,4-3-36-16,13-7-29 15,10 3-15-15,16 2 16 16,10 5 9-16,17 13 7 16,4 5 7-16,1 21-35 15,-7 7-11-15,-23 23-9 16,-13 9-1-16,-21 9 1 16,-12 8-1-16,-16-7-6 15,-3-7-4-15,3-13-7 16,7-16-13-16,11-17-9 15,6-6-2-15,15-14-1 16,7 0 12-16,16-2 15 16,9 1 6-16,9 8 4 15,8 6 0-15,5 10-10 16,-8 8-3-16,-8 9-26 16,-8-1-34-16,-12-5-117 0</inkml:trace>
  <inkml:trace contextRef="#ctx0" brushRef="#br0" timeOffset="244889.9026">3802 16802 1515 0,'-23'-1'253'0,"-28"4"-93"16,-2 11-45-16,2 17-57 15,1 10-16-15,11 10-38 16,1 5-7-16,15 13-3 16,10 5 2-16,22 11 4 15,16 6 0-15,15-1 4 16,6-9 3-16,14-12-1 16,1-15-1-16,19-30 1 15,6-10-2-15,-2-35 2 16,-1-11 4-16,-17-29 2 15,-8-14 2-15,-14-17 3 16,-9-10-1-16,-24 6 30 16,-14 6 14-16,-35 22 4 15,-15 12 3-15,-19 23-31 16,-17 9-17-16,-11 17-11 16,-5 8-11-16,6 15-72 0,14 5 77 15</inkml:trace>
  <inkml:trace contextRef="#ctx0" brushRef="#br0" timeOffset="245315.8863">4566 17233 1370 0,'0'0'229'0,"12"0"-31"0,14 0-87 15,23-2-43-15,15-2 4 16,21 2-25-16,1 0-14 15,-4 2-31-15,-3 1-36 16</inkml:trace>
  <inkml:trace contextRef="#ctx0" brushRef="#br0" timeOffset="245565.0702">4696 17397 1189 0,'8'-3'310'16,"6"-2"-154"-16,18 0-53 15,9 0-1-15,16 2-26 16,0 1-25-16,0-1-27 15,1 3-10-15,-13-4-90 16,2-1-80-16</inkml:trace>
  <inkml:trace contextRef="#ctx0" brushRef="#br0" timeOffset="245744.3199">5049 17141 1473 0,'2'-2'248'16,"3"-3"-60"-16,5 3-36 15,12 10-55-15,4 3-21 16,6 12-35-16,-5 6 7 16,-12 8 14-16,-10 2 2 0,-16 4 0 15,-7-3-9-15,-7-8-101 16,0-10 300-16</inkml:trace>
  <inkml:trace contextRef="#ctx0" brushRef="#br0" timeOffset="246311.1328">5822 16793 1655 0,'5'-4'352'0,"5"7"-196"16,4 13-24-16,8 23-42 16,5 15-19-16,3 19-27 15,4 4-8-15,-2 4-15 16,-3-6-3-16,-3-12 0 15,-2-8-2-15,-5-22 3 16,-2-7 1-16,-5-17 7 16,-4-8 1-16,-3-7 1 15,1-12 3-15,1-13-7 16,3-12-5-16,7-20-6 16,4-7-8-16,9-16-12 15,6 0-5-15,-2 4-8 16,-3 11-7-16,-13 27-26 0,-14 17-28 15,-12 35-91-15,-6 12-352 16</inkml:trace>
  <inkml:trace contextRef="#ctx0" brushRef="#br0" timeOffset="246642.9183">6353 17291 1616 0,'2'1'337'0,"-1"7"-151"15,1 8-14-15,-2 15-73 16,2 10-13-16,0 9-34 16,0 3-8-16,0 2-12 15,0-4-9-15,2-11-15 16,0-5-12-16,0-15-48 16,-1-10-31-16,-5-13-88 15,1-8-54-15</inkml:trace>
  <inkml:trace contextRef="#ctx0" brushRef="#br0" timeOffset="246851.5713">6340 17324 1215 0,'10'-14'319'16,"16"-11"-121"-16,0 3-7 15,3 16-66-15,-2 6-25 0,-4 14-2 16,-4 9-3-1,-14 9 2-15,-6 3-4 0,-13 2-34 16,0-7-14-16,-1-9-23 16,1-6-32-16,3-14-87 15,-3-5-216-15</inkml:trace>
  <inkml:trace contextRef="#ctx0" brushRef="#br0" timeOffset="247243.422">6825 17213 1545 0,'6'3'279'0,"7"1"-72"15,12 2-72-15,5-4-38 16,4 0-28-16,5-2-46 16,-1-3-10-16,1 3-4 15,-2 0-28-15,-8 1-119 16,-7 1-101-16</inkml:trace>
  <inkml:trace contextRef="#ctx0" brushRef="#br0" timeOffset="247441.3153">6888 17391 1382 0,'8'1'258'0,"9"-2"-1"0,4 0-69 16,17-1-56-16,2 2-37 15,11 0-54-15,-4 2-9 16,-7 2-358-16</inkml:trace>
  <inkml:trace contextRef="#ctx0" brushRef="#br0" timeOffset="252006.5673">7636 16838 1378 0,'-1'-12'248'0,"1"-5"-49"15,1 15-67-15,2 10-23 16,4 27-27-16,4 15-21 0,1 24-5 16,1 9-16-16,-4 2-23 15,-3 3-4-15,-3-15-51 16,-2-10-31-16,2-23-79 16,1-15-47-16</inkml:trace>
  <inkml:trace contextRef="#ctx0" brushRef="#br0" timeOffset="252176.6758">7831 17110 802 0,'0'-8'508'0,"-5"-10"-253"15,-7 13-61-15,-12 13-22 16,-8 4-23-16,-5 17-52 16,1-1-20-16,17 6-35 15,11-2-14-15,19-12-18 16,12 0-3-16,14-13-9 0,8-3-35 15,-2-2-157-15</inkml:trace>
  <inkml:trace contextRef="#ctx0" brushRef="#br0" timeOffset="252478.4611">7949 17429 1283 0,'11'5'260'0,"6"2"-131"0,6-4-57 16,5-4-13-16,-1-9-31 16,-2-4-9-16,-8-8-1 15,-6-2 4-15,-8-3 2 16,-8 4 4-16,-9 6 19 16,-8 5 5-16,-8 17 12 15,-2 7 9-15,-2 16-22 16,5 7-11-16,8 2-21 15,9 3-7-15,16-3-7 16,7-3-1-16,19-9 0 16,11-8 4-16,12-15-40 15,4-6-31-15,1-9-126 16</inkml:trace>
  <inkml:trace contextRef="#ctx0" brushRef="#br0" timeOffset="252889.5529">8253 17041 1463 0,'11'-13'235'0,"16"-11"-61"15,5 2-23-15,6 13-47 16,5 9-22-16,0 21-50 16,6 16-15-16,-12 16-5 15,-3 11 6-15,-12 1 9 16,-6 7-1-16,-6-3-3 16,-7-4-3-16,-3-19-4 15,-5-9 2-15,2-23-2 16,-5-14-10-16,0-10-34 15,-3-9-20-15,-6-10-19 16,1 0 6-16,-5-4 21 16,1 2 18-16,5 14 8 15,-2 12 7-15,-1 20 35 16,-2 11 15-16,-4 13 10 16,2 3-3-16,8-8-33 15,6-2-379-15</inkml:trace>
  <inkml:trace contextRef="#ctx0" brushRef="#br0" timeOffset="256702.4508">9013 17354 840 0,'-3'16'499'0,"-6"11"-288"15,6 4-68-15,5-3 1 16,9-4-11-16,5 0-15 0,15-15-24 16,7-6-15-16,15-23-27 15,4-15-12-15,-5-18-16 16,-3-14-4-16,-14-10-4 15,-7-1-3-15,-12-4-3 16,-7 2-2-16,-16 1-1 16,-6 4-3-16,-7 20-6 15,-7 15-1-15,1 37-3 16,-1 10 2-16,2 23 4 16,2 11 0-16,12 17-1 15,10 8-2-15,16 4-2 16,11 0 1-16,9-7 4 15,3-7 1-15,5-11-22 16,0-6-37-16,-1-15-114 16,1-3-246-16</inkml:trace>
  <inkml:trace contextRef="#ctx0" brushRef="#br0" timeOffset="257053.0761">9746 17284 813 0,'1'-4'470'0,"-4"-7"-226"16,3 0-104-16,-8 0-3 15,-6-1 17-15,-4 4-16 16,-8 3 3-16,-3 9-44 15,2 9-26-15,5 11-38 16,7 6-16-16,12 5-11 16,4-1-3-16,19-4-1 15,8-7 1-15,14-15 4 16,4-8 4-16,-6-14 3 16,-10-6 2-16,-15-10 3 15,-11-1 1-15,-12 2-3 16,-5 2-3-16,-11 10-28 15,-3 4-44-15,7 6-325 16</inkml:trace>
  <inkml:trace contextRef="#ctx0" brushRef="#br0" timeOffset="257755.316">10096 17392 790 0,'3'-3'462'0,"6"-8"-231"15,-3 2-115-15,0-5-32 16,0-2-9-16,-1 0-20 0,-4-4 3 16,-6 3-5-16,-4 1-2 15,-14 2 6-15,-5 4-2 16,-5 4-13-16,-3 5-9 16,6 10-19-16,6 6-6 15,12 8-8-15,7 2-4 16,10 3 1-16,9-1 1 15,8-8 1-15,6-1 1 16,5-12 2-16,1-4-2 16,-4-7 4-16,-4-5-2 0,-9-7 3 15,-3 0 0-15,-6 2 0 16,-5-2 0-16,-5 10-3 16,0 4 12-16,-1 12 17 15,3 10 8-15,4 16 3 16,4 8-9-16,4 8-24 15,-3 7 5-15,-7 0 28 16,-5 1 9-16,-18-8 14 16,-5-6-3-16,-12-11-26 15,-6-13-4-15,-2-18-9 16,0-6-2-16,9-20-37 16,10-4-41-16,17-4 383 15</inkml:trace>
  <inkml:trace contextRef="#ctx0" brushRef="#br0" timeOffset="259538.4331">10759 16661 1412 0,'-15'5'240'16,"-8"9"-62"-16,-24 33-22 15,-5 27-17-15,-8 42-19 16,0 18-21-16,25 27-52 16,11-2-17-16,25-14-22 15,19-15 0-15,20-38-11 16,15-18-27-16,20-30-100 15</inkml:trace>
  <inkml:trace contextRef="#ctx0" brushRef="#br0" timeOffset="260012.1455">10901 17234 1469 0,'-3'0'241'0,"-1"8"-72"15,-2 8-26-15,0 12-64 16,3 7-3-16,6 3-32 15,6-1-10-15,11-9-9 16,3-7-14-16,6-16-5 16,1-9 2-16,-2-13-2 15,-2-8-1-15,-5-8-1 16,-7 1-2-16,-6 2 0 16,-7 4 0-16,-1 10-3 15,-4 9-3-15,0 14 0 16,4 12 0-16,2 19 2 15,6 9 2-15,3 16-1 16,-3 1 1-16,-8 2 34 16,-7-6 23-16,-14-7 20 0,-8-2 2 15,-9-12-21 1,-3-7-21-16,0-21-30 0,2-15-34 16,9-26-116-16,6-8 255 15</inkml:trace>
  <inkml:trace contextRef="#ctx0" brushRef="#br0" timeOffset="260452.8593">11573 17175 1604 0,'0'9'302'16,"0"11"-165"-16,1 4-25 16,5 12-20-16,3 6-13 15,0 5-29-15,-2 3-11 16,0-5-18-16,-2-6-7 15,-4-12 0-15,1-6-14 0,-2-14-64 16,-6-5-67 0</inkml:trace>
  <inkml:trace contextRef="#ctx0" brushRef="#br0" timeOffset="260599.4098">11392 17326 1612 0,'15'0'310'0,"25"-1"-189"16,18-1-22-16,19-3-32 16,4-2-22-16,-13 3-15 15,-11-2-31-15</inkml:trace>
  <inkml:trace contextRef="#ctx0" brushRef="#br0" timeOffset="261783.5529">12163 17228 1283 0,'9'4'250'0,"10"13"-129"16,2 13-22-16,3 23-19 15,-4 11 12-15,-5 7-7 16,-2-2-7-16,-7-15-11 15,2-12-14-15,5-22 4 16,-1-11 7-16,4-23 15 16,-2-10 6-16,-1-22-8 15,-4-14-1-15,-5-18-17 16,-2-5-11-16,-5 0-21 16,-8 0-9-16,3 32-17 15,3 24-20-15,2 2-59 16,-11-66-37-16,6 24-95 0</inkml:trace>
  <inkml:trace contextRef="#ctx0" brushRef="#br0" timeOffset="262169.8076">12277 16879 1391 0,'11'2'209'0,"27"5"-102"16,14-2-20-16,42-3-30 15,23-2-4-15,38-9 12 0,23-4 8 16,10-2 4 0,12 4-2-16,-4 5-37 0,-7 1-13 15,-9 1-13-15,-23-1-6 16,-28 0-73-16,-16 2-82 15</inkml:trace>
  <inkml:trace contextRef="#ctx0" brushRef="#br0" timeOffset="262469.9885">14260 16824 1470 0,'-3'11'272'16,"-2"12"-41"-16,2 22-100 16,0 11-17-16,6 4-56 0,2-4-43 15</inkml:trace>
  <inkml:trace contextRef="#ctx0" brushRef="#br0" timeOffset="262903.199">12651 17272 1542 0,'8'4'256'15,"7"11"-110"-15,7 9-84 16,9 16-36-16,0 8-6 16,0 6-8-16,-9-2 0 15,-6-9-30-15,-3-3-52 16</inkml:trace>
  <inkml:trace contextRef="#ctx0" brushRef="#br0" timeOffset="263068.2092">12839 17313 1516 0,'-21'15'286'15,"-16"10"-56"-15,-6 15-107 16,2 2-28-16,-3 2-52 15,1-3-19-15,13-6-73 16,7-5-65-16</inkml:trace>
  <inkml:trace contextRef="#ctx0" brushRef="#br0" timeOffset="263359.9275">12816 17099 1459 0,'13'-5'227'16,"16"-3"-82"-16,0 3-14 15,0 11-49-15,-7 6-14 16,-16 8 1-16,-8 6-1 15,-15 6-7-15,-4-1-11 16,5-2-25-16,4-5-10 0,15-13-9 16,9-6-16-16,20-9-72 15,5-2-51-15,7-1-223 16</inkml:trace>
  <inkml:trace contextRef="#ctx0" brushRef="#br0" timeOffset="263564.9057">13185 17276 1688 0,'1'5'349'0,"2"15"-237"16,-1 7-20-16,7 14-24 15,-1 9-20-15,-3 6-19 16,1 0-6-16,-2-7-9 15,-3-6-25-15,-1-14-60 16,-3-8-27-16</inkml:trace>
  <inkml:trace contextRef="#ctx0" brushRef="#br0" timeOffset="263683.5912">13120 17496 1540 0,'20'-1'262'0,"13"0"-88"0,9-2-134 15,5 1-39-15</inkml:trace>
  <inkml:trace contextRef="#ctx0" brushRef="#br0" timeOffset="264134.9262">13484 17344 1479 0,'0'-1'261'15,"3"-2"-60"-15,0 13-89 16,-1 5-28-16,8 9-34 15,2 6-12-15,4 0-12 0,2-4-3 16,1-7-9-16,3-9-1 16,-1-12-1-16,2-8 0 15,-6-11-2-15,-3-7 0 16,-5-4-3-16,-3 0-1 16,-4 7-3-16,-2 8-3 15,0 13-3-15,-1 11-3 0,1 21 3 16,0 7 1-16,1 15 4 15,2 4 0-15,1 4-2 16,-1 2 4-16,-8-9 34 16,-3-2 6-16,-13-8 8 15,-3-10-1-15,-14-13-30 16,-5-10-13-16,-5-15-67 16,1-6-42-16,10-15-114 15</inkml:trace>
  <inkml:trace contextRef="#ctx0" brushRef="#br0" timeOffset="264489.9663">13696 17165 1464 0,'-3'-7'249'15,"-7"-9"-67"-15,6 2-25 16,10 3-59-16,8 4-8 16,8 3-20-16,1 1-5 15,7 9-26-15,-8-1-12 0,-9 11-7 16,-3 6-2-16,-20 5-3 15,-6 2 3-15,-1 0-6 16,0-2-1-16,11-7-4 16,6-5-1-16,20-9 0 15,7-4-10-15,12-4-61 16,10-3-4-16</inkml:trace>
  <inkml:trace contextRef="#ctx0" brushRef="#br0" timeOffset="264899.6231">14317 16607 1414 0,'13'12'208'0,"20"22"-88"15,4 17-35-15,11 26-8 16,2 18-5-16,-10 13-11 16,-8 6-9-16,-31 5-17 15,-17 1-11-15,-29-8-9 16,-10-9 2-16,-3-23 6 16,6-18 0-16,11-17 2 15,9-11-30-15,12-22-63 16</inkml:trace>
  <inkml:trace contextRef="#ctx0" brushRef="#br0" timeOffset="265583.7465">14720 16564 1205 0,'9'0'282'0,"16"0"-162"16,6-1-15-16,6 6-25 16,4-1-5-16,4 5-31 15,-1 0-12-15,-10-3-17 16,-1-2-3-16,-12-2-3 15,-9 0-1-15,-4-2 1 16,-8-3-2-16,-3 3-2 16,-3 1 0-16,5-1-4 0,0 0 0 15,-6 12 0-15,-17 42-1 16,20-20 0-16,0 7-2 16,0 19 1-16,5 12-1 15,0 13 0-15,2 6 1 16,1 2 1-16,-3-2-1 15,-1 6 1-15,-2-5 0 16,-5-6 1-16,0-9 1 16,5-40 1-1,1-19 1-15,0 2 5 0,-4 51 2 0,5-8 3 16,1-3-1-16,5-23-5 16,0-5-2-16,-2-11 1 15,-2-9 3-15,-9-11 2 16,-7-3 3-16,-13-9-2 15,-5-3-5-15,-7 0-7 16,-3 1-9-16,4 5-61 16,2 4-48-16</inkml:trace>
  <inkml:trace contextRef="#ctx0" brushRef="#br0" timeOffset="267231.3016">15184 17769 1099 0,'-4'1'346'0,"0"7"-212"15,-3 4-44-15,4 8-22 16,4 3-13-16,9 0-22 16,4 0-5-16,6-9-10 15,2-6-1-15,-2-12-2 16,-2-4 0-16,0-10-2 15,-5-3-2-15,-3-1-4 16,-4 0 0-16,-3 4-3 16,-3 1-1-16,-3 8-3 15,-1 5 0-15,-1 6 0 16,-2 5 8-16,2 15 13 16,-1 4 5-16,5 20 5 15,-2 7 1-15,3 6 8 16,-3-1 18-16,-6-14 17 15,-3-7-1-15,-5-12-11 0,0-7-14 16,-1-6-19-16,2-10-6 16,3-12-27-16,3-4-32 15,2-8-87-15,7 1-92 16</inkml:trace>
  <inkml:trace contextRef="#ctx0" brushRef="#br0" timeOffset="267561.8654">15416 17785 977 0,'-1'0'450'0,"4"3"-226"16,7-2-78-16,14 0-58 15,10 0-23-15,7-1-41 0,-2 0-9 16,-2-2-7-16,-10-2-14 15,-6 1-82-15,-4-2-76 16</inkml:trace>
  <inkml:trace contextRef="#ctx0" brushRef="#br0" timeOffset="267742.0796">15489 17902 1437 0,'7'3'225'0,"8"2"-80"16,7-1-18-16,1 3-58 15,2-3-29-15,0 2-23 16,-5-3-37-16</inkml:trace>
  <inkml:trace contextRef="#ctx0" brushRef="#br0" timeOffset="268119.5815">15887 17843 1109 0,'-6'0'362'0,"-2"2"-198"16,5 1-2-16,7-2-24 16,7 0-22-16,12-2-43 15,5-2-15-15,8 1-34 16,1-1-17-16,-7 3-112 16</inkml:trace>
  <inkml:trace contextRef="#ctx0" brushRef="#br0" timeOffset="268459.7135">16176 17803 1298 0,'0'-2'256'0,"5"-1"-114"0,1-4-22 16,4-6-24-16,4-4-28 15,-4-9-28-15,3-1-3 16,-5-4 2-16,-3-1 1 16,-5-4 0-16,-3-4-7 15,-6 2-20-15,-2 3-9 0,-2 18-3 16,1 9-1-16,4 16 1 16,1 9 2-16,4 8-2 15,2 8-1-15,3-1 2 16,7 1 1-16,7 3-1 15,2-5 1-15,5 1 3 16,-3-2-12-16,2-10-88 16,0-4-4-16</inkml:trace>
  <inkml:trace contextRef="#ctx0" brushRef="#br0" timeOffset="268628.2621">16172 17887 1472 0,'5'1'204'0,"16"-1"-135"0,7-2-18 16,8 0-26-16,4-1-10 16,-2 2-89-16</inkml:trace>
  <inkml:trace contextRef="#ctx0" brushRef="#br0" timeOffset="268927.4866">16229 17991 1526 0,'6'0'240'0,"8"-3"-145"15,4 4-7-15,3 10-26 16,-1-4-22-16,-5 12-15 16,-5 4 0-16,-11-4 13 15,-7 7 1-15,-9-6-4 16,0-3-4-16,6-4-17 16,3-7-3-16,12-6-2 15,4 0-1-15,12-3-2 16,5 1-3-16,10 2 4 15,3-1-27-15,2 3-390 16</inkml:trace>
  <inkml:trace contextRef="#ctx0" brushRef="#br0" timeOffset="269705.2337">15216 16468 1366 0,'-4'8'204'0,"0"10"-109"15,-2 9-39-15,6-4-18 16,2 0-5-16,10-4-3 16,2-9 8-16,1-5-6 15,0-5-3-15,-3-7-7 16,1-5-2-16,-5-7-8 15,0 3-2-15,-3-6-3 16,1 4-4-16,-1 3-1 16,-1 2-3-16,2 12 10 15,-4 6 7-15,1 14 8 16,3 4 2-16,-1 14-10 16,2 1-8-16,-3-1-5 15,-3 3 8-15,-5-5 36 0,-7-4 6 16,-6-7 9-16,-4-8-8 15,-4-11-28-15,-2-5-6 16,8-11-29-16,5-4-33 16,13-5-137-16</inkml:trace>
  <inkml:trace contextRef="#ctx0" brushRef="#br0" timeOffset="269926.2506">15458 16474 1488 0,'8'-2'230'0,"14"0"-119"15,4 0-22-15,6 3-50 16,3 3-20-16,-5 4-14 15,-3 2-35-15</inkml:trace>
  <inkml:trace contextRef="#ctx0" brushRef="#br0" timeOffset="270105.9284">15480 16602 1407 0,'1'5'244'0,"3"1"-60"16,14 0-62-16,7-2-23 16,11-1-56-16,2-3-9 15,2 0-76-15,3 0-225 16</inkml:trace>
  <inkml:trace contextRef="#ctx0" brushRef="#br0" timeOffset="270675.7439">15957 16519 1337 0,'2'0'235'0,"3"-1"-85"16,4-4-23-16,4-16-28 16,3 1-29-16,1-12-44 15,-2-5-2-15,-5-1 5 16,-7-4 5-16,-3 3 7 15,-1 0-9-15,-6 8-18 16,-1 4-7-16,-2 15-10 16,-2 8-2-16,1 9-2 15,-3 8-1-15,2 8 0 16,1 7 2-16,4 9 3 16,7 6 2-16,12 5 1 15,8-3 1-15,10-3-3 16,2-7-25-16,-1-14-102 15,-3 1-96-15</inkml:trace>
  <inkml:trace contextRef="#ctx0" brushRef="#br0" timeOffset="270892.6301">15894 16569 1460 0,'3'2'242'0,"5"3"-80"0,18 0-62 15,7-4-18-15,6-1-53 16,2-5-13-16,-1 3-14 16,-1 1-26-16,-3 1-176 15</inkml:trace>
  <inkml:trace contextRef="#ctx0" brushRef="#br0" timeOffset="271233.7601">15963 16713 1008 0,'-1'0'372'0,"2"-2"-237"0,7 0-40 15,8-2-13-15,4 2-10 16,4 1-29-16,2 1-3 16,-5 4-11-16,-2 3-3 15,-11 5 13-15,-6-1 11 16,-15 6 20-16,0 4 9 15,-12 3 3-15,-1 2-14 16,11-7-28-16,3-2-12 16,15-14-12-16,9-3-4 0,12-6-4 15,-2-2-17-15,10 1-78 16</inkml:trace>
  <inkml:trace contextRef="#ctx0" brushRef="#br0" timeOffset="275322.1886">16639 17042 1261 0,'0'0'240'0,"3"1"-159"15,5-1-21-15,14 1-11 16,9 0-3-16,19-1-13 15,10 0-6-15,5 1-9 16,-2 0-19-16,-13 2-155 16</inkml:trace>
  <inkml:trace contextRef="#ctx0" brushRef="#br0" timeOffset="275573.1051">16692 17192 1490 0,'3'0'226'0,"13"0"-98"15,8 1-9 1,18 0-21-16,10-1-7 0,8 0-32 15,0-4-17-15,-11 1-40 16,-10 2 72-16</inkml:trace>
  <inkml:trace contextRef="#ctx0" brushRef="#br0" timeOffset="281809.1283">17477 16692 1151 0,'0'-13'355'0,"-4"-9"-130"15,0 6-37-15,4 20-67 16,-2 12-19-16,8 21-50 0,0 14-16 16,3 24-18-16,2 7-7 15,-3 6-10-15,1-1-18 16,-6-17-50-16,2-6-24 15,-2-25-62-15,-3-5-36 16</inkml:trace>
  <inkml:trace contextRef="#ctx0" brushRef="#br0" timeOffset="282029.0035">17674 17017 1414 0,'-12'-1'241'15,"-7"-6"-61"-15,-11 11-44 16,1 2-23-16,0 9-37 16,-2 2-18-16,11 6-23 15,4 0-6-15,20-2-7 16,11 0-2-16,13-6-2 16,9-2-4-16,6-5-42 15,3-2-39-15,-3-3-65 16</inkml:trace>
  <inkml:trace contextRef="#ctx0" brushRef="#br0" timeOffset="282368.5595">17787 17271 1409 0,'8'5'201'0,"2"-1"-101"16,11 0-46-16,2-4-6 15,5-6-14-15,1-2-9 0,-4-4-11 16,-3-1-2-16,-11-5-3 16,-4 3-3-16,-10 0-1 15,-9 4 1-15,-11 6 17 16,-4 5 12-16,-5 9 20 15,4 6 6-15,3 11-4 16,6-1-3-16,11 9-16 16,8 1-8-16,15-2-13 15,10-1-12-15,19-13-55 16,7-7-35-16,0-11-190 16</inkml:trace>
  <inkml:trace contextRef="#ctx0" brushRef="#br0" timeOffset="282906.7223">18100 16832 1373 0,'13'-12'228'0,"11"-11"-67"16,9 3-9-16,7 13-20 15,1 7-26-15,7 23-40 16,1 14-15-16,-5 18-20 16,-6 6 3-16,-10 4-1 15,-7-7 3-15,-11-7-4 16,-4-6-7-16,-1-10-8 16,-1-5-1-16,-3-14-2 15,1-5-2-15,-3-12-22 16,-3-6-16-16,0-12-41 15,-2-4-19-15,-3-11-7 16,-1-3 4-16,-5-5 33 0,0 1 18 16,1 17 39-16,4 11 21 15,-3 23 36-15,-2 10 25 16,-7 14 10-16,-6 4-2 16,2 4-23-16,2 3-17 15,10-9-28-15,3-7-28 16,11-14-64-16</inkml:trace>
  <inkml:trace contextRef="#ctx0" brushRef="#br0" timeOffset="287759.2056">18892 17249 829 0,'7'-2'428'0,"11"-7"-210"16,0-7-93-16,7-9-14 15,-2-6-11-15,-2-13-17 16,1-5-9-16,-9-16-17 0,-6-3 1 16,-2-7-2-16,-8 0-1 15,-3 12-8-15,-1 9-5 16,-9 26-14-16,2 10 5 15,-2 21-12-15,1 14-4 16,8 20-6-16,4 15-11 16,9 21 0-16,11 4 1 15,5 4 1-15,8-10 1 16,3-13 2-16,0-13-13 0,6-13-91 16,0-2-91-16</inkml:trace>
  <inkml:trace contextRef="#ctx0" brushRef="#br0" timeOffset="288073.3679">19482 17121 981 0,'-3'-10'444'15,"2"-7"-242"-15,-9-5-64 16,-3 1 4-16,-7-1-9 16,-4 0-4-16,-2 12-31 0,-3 3-18 15,1 15-41-15,2 9-15 16,7 12-14-16,9 3-4 16,14 4-3-16,10-3 0 15,19-5 2-15,2-6 2 16,5-14 5-16,-7-7 0 15,-13-12 5-15,-9-5 2 16,-13-5-31-16,-3-5-48 16</inkml:trace>
  <inkml:trace contextRef="#ctx0" brushRef="#br0" timeOffset="288687.676">19820 17216 761 0,'3'-6'488'0,"0"-2"-234"16,0-4-156-16,0-4-2 15,-1-2-20-15,-2-4-6 16,-10-6-1-16,-6 1-2 15,-8 0-5-15,-8 2-2 16,-1 18-15-16,0 7-11 16,0 16-24-16,11 7-9 0,11 6-7 15,4 1 0-15,15-1 0 16,5 1 2 0,13-6 3-16,5-3 0 0,5-10 2 15,0-5 2-15,-4-6 2 16,-3-6 1-16,-11-4 3 15,-4-2 0-15,-10-1 1 16,-4 1 4-16,-2 8 10 16,0 4 5-16,2 13 4 15,4 7-4-15,1 12-10 16,1 5-8-16,-4 10 6 16,-2 1 10-16,-10-1 13 15,-7-5 8-15,-13-8-8 16,-8-8-5-16,-6-13-10 15,-1-6-8-15,2-21-66 16,6-10-58-16</inkml:trace>
  <inkml:trace contextRef="#ctx0" brushRef="#br0" timeOffset="289081.8111">20471 15846 1330 0,'-23'11'242'16,"-19"10"-78"-16,-10 42-81 16,2 24-6-16,-1 52-20 15,5 28-12-15,11 45-14 16,9 20-4-16,19 3-13 15,9-8-4-15,22-38-3 16,7-22-1-16,8-31 2 16,4-20-11-16,3-22-55 0</inkml:trace>
  <inkml:trace contextRef="#ctx0" brushRef="#br0" timeOffset="289934.9671">20555 17032 969 0,'-24'3'381'0,"-26"0"-229"0,13-2-98 15,28 2-28-15,12-1 0 16,44 0-9-16,22 1-10 16,51-2 5-16,26-6 12 15,51-2 34-15,19-1 8 16,35-1 4-16,13 1-12 16,13-4-36-16,5-1-1 0,-9-2 9 15,-5 1 6-15,-21 1-1 16,-19 5-8-16,-30 7-33 15,-26 1-46-15,-42 10-163 16</inkml:trace>
  <inkml:trace contextRef="#ctx0" brushRef="#br0" timeOffset="292075.9162">20555 16312 1389 0,'4'1'203'0,"8"14"-100"16,6 15-40-16,12 32-21 15,3 9 14-15,7 9 11 16,-1 0 3-16,-10-12-11 16,-2-8-10-16,-11-15-8 15,-1-13 7-15,1-27 29 16,0-13 3-16,-5-28 2 16,-2-10-8-16,-11-19-25 15,-1-7-4-15,-5-25-11 16,-4-13-7-16,5-3-25 0,3 6-17 15,5 34-50-15,6 22-24 16,0 24-94-16,2 11-131 16</inkml:trace>
  <inkml:trace contextRef="#ctx0" brushRef="#br0" timeOffset="292426.2592">20766 16092 1157 0,'2'-1'262'0,"11"-1"-186"16,8 4-24-16,24 2 11 15,11 2 10-15,26 0-7 16,18-4-3-16,28 0 8 16,20-1 4-16,28-2-13 15,3-4-12-15,-4-9-19 16,-10-5-4-16,-33 1-31 15,-15 5-35-15,-35 13-141 0</inkml:trace>
  <inkml:trace contextRef="#ctx0" brushRef="#br0" timeOffset="292697.0517">22358 16055 1463 0,'1'-1'227'0,"3"2"-64"16,0 7-33-16,4 16-54 15,1 8-11-15,-5 13-37 16,3 7-3-16,-8-1-78 16</inkml:trace>
  <inkml:trace contextRef="#ctx0" brushRef="#br0" timeOffset="293096.4439">20991 16522 1463 0,'0'1'245'15,"-3"4"-54"-15,13 13-77 16,3 10-17-16,20 12-17 15,10 6-20-15,4 0-22 16,-2-1-5-16,-13-3-45 16,-6-7-45-16,-10-9-131 15,-1-8-190-15</inkml:trace>
  <inkml:trace contextRef="#ctx0" brushRef="#br0" timeOffset="293261.0026">21233 16594 1349 0,'-14'7'235'16,"-14"6"-57"-16,-2 8-41 15,-6 6-25-15,1 2-22 16,-1 7-37-16,0 1-4 0,14 1-66 16,4-4-52-16</inkml:trace>
  <inkml:trace contextRef="#ctx0" brushRef="#br0" timeOffset="293560.1916">21196 16244 1489 0,'14'-4'226'0,"18"0"-112"16,5 4-17-16,-1 10-31 15,-9 3-13-15,-13 7-6 16,-10 3 3-16,-21 11-6 0,-5 4-6 16,-5 1-20-16,3-3-5 15,14-15-8-15,10-5-1 16,17-11-21-16,7-4-14 15,10 1-59-15,4 2-51 16</inkml:trace>
  <inkml:trace contextRef="#ctx0" brushRef="#br0" timeOffset="293755.6976">21553 16489 1407 0,'0'2'230'0,"0"13"-17"16,1 5-66-16,7 15-45 16,-1 3 3-16,4-1-44 15,0 2-19-15,-2-1-16 16,1-3-16-16,-3-12-68 16,-3-7-56-16</inkml:trace>
  <inkml:trace contextRef="#ctx0" brushRef="#br0" timeOffset="294232.0952">21410 16689 1366 0,'8'1'203'0,"13"1"-107"0,10 1-63 16,8-3-28-16,5 1-1 15,3-3-3-15,2-2-18 16,-5-2-51-16,-4-8-26 15,-7-3-157-15,-7-2-262 16,-12-6 260-16,-5 6 275 16,-13 0 523-16,-1 3-166 15,-8 8-219-15,0 5-16 0,3 10-47 16,1 4-13-16,8 11-38 16,1 1-8-16,4 4-22 15,5 0-7-15,4 0-5 16,7-3 1-16,2-8 1 15,-2-4 2-15,3-12 6 16,-4-4 1-16,-4-11 2 16,-1-3 0-16,-7-3-5 15,0 0-3-15,-7 2-5 16,4 3-1-16,-4 7-7 16,0 8 0-16,2 12 5 15,-2 6 1-15,8 15 5 16,-3 6 0-16,4 10-4 15,-5 1 3-15,-10 2 11 16,-8-3 11-16,-17-13 7 0,0-5 1 16,-12-23-11-16,6-7-25 15,7-19-86-15,4-13-66 16</inkml:trace>
  <inkml:trace contextRef="#ctx0" brushRef="#br0" timeOffset="294516.1749">21938 16281 1364 0,'9'-4'224'0,"9"-1"-64"16,5 3-27-16,1 7-25 15,-2 5-13-15,-9 8-13 16,-10 6-2-16,-14 8-2 16,-9 4-8-16,3 2-30 15,2-5-11-15,14-6-17 16,7-7-4-16,15-15-2 16,6-5-15-16,13-7-73 15,7-2-69-15</inkml:trace>
  <inkml:trace contextRef="#ctx0" brushRef="#br0" timeOffset="296136.0957">22671 16511 1276 0,'0'-3'291'16,"-2"1"-75"-16,1 5-44 16,1-3-71-16,2 17-25 15,12 47-28-15,-2-26-18 16,3-1-7-16,-4-4-19 0,2-5-110 16,-2-7-64-16</inkml:trace>
  <inkml:trace contextRef="#ctx0" brushRef="#br0" timeOffset="296285.9655">22549 16585 1637 0,'6'0'343'0,"16"4"-193"16,10 0-37-16,21 1-56 15,11-4-22-15,7-2-63 16,-3-1-392-16</inkml:trace>
  <inkml:trace contextRef="#ctx0" brushRef="#br0" timeOffset="296721.2136">23212 16371 905 0,'12'-7'421'15,"5"-2"-264"-15,5-14-89 16,3-6-3-16,-2-5 17 16,-7-6 4-16,-5-4 15 15,-8-1-13-15,-6-11-38 16,-1-4-4-16,-3 2-6 16,-4 6 11-16,2 22-3 15,-2 19-10-15,-2 20-16 16,-1 12-15-16,0 14-12 15,5 10-1-15,16 8 0 16,8 3 3-16,16-3 3 16,6-6 2-16,9-10-22 15,2-6-57-15</inkml:trace>
  <inkml:trace contextRef="#ctx0" brushRef="#br0" timeOffset="296952.7707">23098 16423 1457 0,'6'2'224'0,"15"0"-73"15,13-1-12-15,21-2-43 16,5-1-22-16,5-4-35 15,1 0-11-15,-5 3-18 16,-1-1-48-16,-14 2-203 16</inkml:trace>
  <inkml:trace contextRef="#ctx0" brushRef="#br0" timeOffset="297271.1425">23254 16585 1015 0,'3'-2'421'16,"9"-2"-203"-16,0 0-76 16,11 3-28-16,2-2-4 15,0 6-35-15,3 1-9 16,-9 5-23-16,-3 4-8 15,-16 3-5-15,-9 3 5 16,-14 4 8-16,-2 0 1 0,-1 0-10 16,3 1-8-16,8-5-16 15,6-1-1-15,9-8 0 16,8-2 1-16,14-6 0 16,10-2-7-16,13-8-64 15,7-2-53-15</inkml:trace>
  <inkml:trace contextRef="#ctx0" brushRef="#br0" timeOffset="298250.8532">20540 17616 1301 0,'1'-1'244'0,"7"3"-113"16,-1 14-24-16,10 22-28 15,5 13 0-15,4 25-8 16,1 7-9-16,-4 0-8 16,-7-9-10-16,-2-30-17 15,-3-14 6-15,0-27 18 16,2-8 5-16,0-13 5 0,-1-18-9 15,-1-24-15-15,0-15-5 16,-3-19-8-16,0-4-4 16,-3-11-5-16,-2 2-6 15,1 13-9-15,-2 10-8 16,3 32-54-16,-3 17-32 16,1 21-98-16</inkml:trace>
  <inkml:trace contextRef="#ctx0" brushRef="#br0" timeOffset="298575.4229">20832 17287 1279 0,'13'-4'218'0,"22"-7"-160"16,8 2-6-16,26-1 31 16,14-1 15-16,32 6 18 15,13 2 3-15,14 3-39 16,7 4-13-16,-3-4-34 15,6-4-14-15,13-7-40 0,0-9-37 16,3 1-74-16,-5 0-176 16</inkml:trace>
  <inkml:trace contextRef="#ctx0" brushRef="#br0" timeOffset="298995.8273">22480 17217 1405 0,'-3'-7'274'0,"-2"-3"14"16,7 10-142-16,2 3-21 15,7 17-61-15,5 5-28 16,-2 17-27-16,-1 8-43 0</inkml:trace>
  <inkml:trace contextRef="#ctx0" brushRef="#br0" timeOffset="299400.9809">20996 17725 1490 0,'12'8'218'15,"16"13"-116"-15,5 7-2 0,2 9-17 16,-1 4-17-16,-7 4-28 16,-8 0-12-16,-6-9-94 15,-4-6-62-15</inkml:trace>
  <inkml:trace contextRef="#ctx0" brushRef="#br0" timeOffset="299566.6035">21274 17728 1492 0,'-17'5'278'16,"-14"3"-28"-16,-12 19-121 15,-5 4-18-15,-2 9-49 16,3 3-21-16,10 0-27 15,9-3-18-15,10-16-88 16,10-5-82-16</inkml:trace>
  <inkml:trace contextRef="#ctx0" brushRef="#br0" timeOffset="299823.1484">21263 17458 1464 0,'10'-12'239'0,"7"-5"-60"0,9 9-84 15,5 6-19-15,1 12-37 16,-5 6-17-16,-14 11-7 16,-9 3 4-16,-20 3 4 15,-3 2 3-15,0-11-7 16,5 0-6-16,14-9-5 15,6-7-2-15,18-2-8 16,2-5-37-16,7-1-139 16</inkml:trace>
  <inkml:trace contextRef="#ctx0" brushRef="#br0" timeOffset="300001.6735">21613 17640 1545 0,'-7'7'269'16,"-5"6"-96"-16,5 9-83 16,3 4-1-16,6 7-14 15,3 4-19-15,2 5-24 0,-1 1-19 16,-2-5-84-16,1-12-51 16</inkml:trace>
  <inkml:trace contextRef="#ctx0" brushRef="#br0" timeOffset="300148.8315">21505 17818 1454 0,'8'1'193'0,"16"-4"-95"16,6 2-78-16,17 0-17 16,3-2 0-16,3-3-52 15,0 2-83-15</inkml:trace>
  <inkml:trace contextRef="#ctx0" brushRef="#br0" timeOffset="300476.9744">21922 17683 1510 0,'-4'3'253'0,"0"11"-98"16,-2 3-33-16,4 6-59 16,2-1-11-16,5 5-28 15,5-1-9-15,0-5-8 16,5-1 2-16,-1-18 4 15,-2-4 3-15,-1-16 0 16,-2 0 0-16,-4-4-5 0,0-3-2 16,0 6-5-16,-2 2-2 15,3 10-5-15,-3 6-3 16,-1 11 1-16,1 7 1 16,-2 17 4-16,2 10 4 15,-5 15 1-15,-2 6-7 16,-11 6 33-16,-5-3 2 15,-6-6-1-15,0-8 12 0,5-14-31 16,1-9 1-16,4-19-34 16,1-12-40-16,11-22-126 15,6-9 10-15</inkml:trace>
  <inkml:trace contextRef="#ctx0" brushRef="#br0" timeOffset="300761.4752">22093 17477 1230 0,'11'-5'299'0,"12"-2"-127"0,0 7-1 16,-3 9-39-16,-4 5-28 15,-15 9-26 1,-5-1-6-16,-18 3-14 0,-2 3-7 16,1-5-13-16,8-1-15 15,17-8-13-15,8-5-6 16,20-8 1-16,7-2-23 16,13-7-81-16,5 0 274 15</inkml:trace>
  <inkml:trace contextRef="#ctx0" brushRef="#br0" timeOffset="301053.722">22507 17770 1540 0,'11'-2'302'15,"12"0"-70"-15,14 2-119 16,7 1-27-16,12 2-52 15,6 2-29-15,-7 0-60 0</inkml:trace>
  <inkml:trace contextRef="#ctx0" brushRef="#br0" timeOffset="301495.097">23208 17653 1172 0,'3'-7'298'0,"11"-5"-176"15,4-7-41-15,5-14-9 16,2-3 4-16,-6-19 10 16,-5-6-6-16,-11-11-19 15,-3 4-18-15,-9 17-25 16,-2 9 1-16,-2 27 2 0,-3 11 1 15,0 15-2-15,1 13-5 16,6 18-9-16,9 11-1 16,13 13 2-16,13 3 2 15,9-6 4-15,6-9 2 16,1-17-50-16,1-8-47 16</inkml:trace>
  <inkml:trace contextRef="#ctx0" brushRef="#br0" timeOffset="301721.1826">23066 17732 1239 0,'-1'0'292'0,"6"3"-94"16,13-2-40-16,22-1-33 15,18-1-17-15,13-6-43 16,8 0-22-16,1 0-24 16,-5-1-1-16,-6 5-65 15,-8 1-77-15</inkml:trace>
  <inkml:trace contextRef="#ctx0" brushRef="#br0" timeOffset="302063.9555">23197 17944 1436 0,'5'-8'210'0,"5"-4"-79"0,22-7-36 16,5 1 11-16,6 4 2 15,-1 6 3-15,-10 10-20 16,-7 9-18-16,-13 10-27 16,-9 6-1-16,-18 5 6 15,-9 4-1-15,-9-3-4 16,-6-1-11-16,7-12-22 16,6-7-4-16,16-5-5 15,14-5 0-15,20-1-3 16,8-4 0-16,13-1-4 15,4 0-23-15,8 0-77 16,-1 2 129-16</inkml:trace>
  <inkml:trace contextRef="#ctx0" brushRef="#br0" timeOffset="302544.3045">23613 15793 1446 0,'11'0'196'0,"15"20"-94"15,9 26-44-15,10 46-4 16,4 27 13-16,1 58 1 16,-6 17-6-16,-8 44-28 15,-11 2-14-15,-17-14-9 16,-8-13 1-16,-23-47 1 0,-2-14 1 16,-14-33 5-16,-1-17 0 15,-3-26-18-15,-7-15-23 16,6-27-112-16,-1-11-82 15</inkml:trace>
  <inkml:trace contextRef="#ctx0" brushRef="#br0" timeOffset="302782.6663">24239 17054 1824 0,'-2'3'421'0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2-16T00:11:38.80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23089 12647 0,'0'0'0,"-17"0"15,-1-18 1,18 1 78,0-1-79,0 1 1,0-1-16,0 0 16,0 1-1,0-1 1,0 0 0,-18 18 30,-17 0-30,-35 18 0,17 17-16,0-35 15,-18 0-15,36 18 16,17-18-16,18-18 47,36-17-47,16 0 15,37-1-15,-36 19 16,-1-1-16,19 0 0,-18 1 16,-35 17-1,-71 0 48,17 35-63,-34 18 15,-1-18-15,36 1 16,17-19-16,1 1 16,-1 0-16,18-1 15,35-17 17,36-17-32,-18-1 15,0-35-15,17 18 16,-17-1-16,-17 19 15,-19-1-15,-17 0 16,0 1 0,-17 17-1,-36 0 1,35 17-16,-17-17 16,17 18-1,0 0-15</inkml:trace>
  <inkml:trace contextRef="#ctx0" brushRef="#br0" timeOffset="10457.8954">21255 13247 0,'17'0'93,"-17"-18"-14,18 18-64,0 0 16,-18-17-31,17 17 47,1-18 110,0 0-126,-1 18-31,1 0 15,-18-17 1,18 17 0,-36 0 124,0 0-93,18 17-31,-17-17 15,-1 0 47,0 0-47,1 0 32,-1 0 109,18 18-63,0 0-15,0-1 78,0 1-141,18-18-31,-36 0 359,0 0-343,1 0 0,-1 0 31,18-18-32,0 1 266,0-1-249,18 18 77,35-18 63,-36 18-94,1 0-62,0 0 62,-1 0-63,-34 0 95,-1 0-48,36 0 32,-1 0-78,1 0-1,0 0-15,-1 0 16,-34 0 140,17-17-62,17 17-78,1-18-16,17 0 15,-35 1-15,18 17 16,-1 0-1,1-18-15,-36 18 94,1 0-78,-1 0-1,18-18 95,18 18-95,-1 0 1,1-17-16,0 17 16,-36 0 46,0 0-62,1 0 16,-1 17-16,1-17 15,17 18-15,-18-18 16,0 18 0,54-18 46,52-36-46,0 36-16,0-17 15,0 17-15,-35-18 16,-17 18-16,-19 0 16,-52 0 15,0 0-15,-1 0-16,1 0 15,17 0-15,1 0 16,-1 0-16,0 0 15,1 0-15,17 18 16,17-36 62,1 18-62,-18-17-16,35 17 15,-17-18-15,0 0 16,-1 1-16,-52 34 94,17 1-94,1-18 15,-1 18-15,0-18 16,18 17 0,18-34 46,0 17-46,17-18-16,-17 0 15,-1 1-15,-52 34 63,0 1-47,-1 0-1,1-1-15,0 1 16,17-18-16,1 0 15,52-18 48,18 1-63,17-36 16,-17 17-16,18-17 15,-53 53-15,-1-17 16,-52 17 31,0 35-47,-18 0 15,-18 1-15,18-19 16,0 1-16,36 0 16,-1-1-16,71-34 62,0-19-46,35-17-16,0 36 15,-35-19-15,0 19 16,-35 17-16,-1 0 16,-52 17 30,-35 19-30,-1-1-16,0 0 16,36-17-16,35 0 15,18-18 32,35-36-31,17 1-16,1-18 15,17 18-15,0 17 16,0 0-16,-17 1 16,-36-1-16,-52 18 47,-36 35-32,-18-17-15,18 0 16,-17-1-16,34 1 15,1 0-15,17-18 16,36 0 31,35-36-31,18 19-16,-1-36 15,18 35-15,-35-17 16,-18 17-16,-17 1 15,-71 34 17,-35 1-17,0 0-15,17-1 16,-17 18-16,35-17 16,36-18-16,-1 18 15,36-36 32,17 0-31,18-17-16,17 18 0,36-1 15,-18 0-15,-35 1 16,18-19-16,-54 36 16,-70 0 30,1 18-46,-1 17 16,-18-17-16,36 0 16,17-1-16,53-17 62,36-35-46,-18 17-1,35-17-15,-35 17 0,-18 1 16,-35-1-16,18 18 16,-36 0 15,-52 0-31,-1 35 16,-17-17-16,0 0 15,17-1-15,1 19 16,52-36-16,18 17 15,35-34 32,18-1-47,18 0 16,-18 1-16,17-19 16,-17 19-16,-18-1 15,-17 18-15,-53 0 63,-36 18-63,18-1 15,0-17-15,36 18 16,52-18 46,53-35-46,-17-1-16,17 1 16,0 18-16,-35-1 0,-35 0 15,-1 18 1,-70 0 31,-17 18-47,-1 17 15,-17-17-15,0-18 16,53 17-16,88-17 63,17-35-48,-17 0-15,18 17 16,-18 1-16,-36 17 15,1-18-15,-53 18 63,-36 18-63,18-1 16,-17 1-16,52 0 15,18-1 16,35-52 1,36 17-32,-18-17 15,17 17-15,-17 1 16,18-1-16,-54 18 16,1-18-16,-53 36 62,-18 0-62,-18-1 16,36-17-16,17 18 15,54-36 48,-1 1-63,35-1 15,-17 0-15,-17 18 16,-54 0 47,-70 18-63,0 0 15,17 17 1,18-17-16,18-18 15,17 0-15,53-18 47,1 0-47,34 1 0,18-19 16,1 19 0,-1 17-16,0 0 15,-17 0-15,-36 17 16,-35 19 15,-35-19-31,-36 1 16,1 17-16,-19-17 15,1 17-15,0-17 16,0-1-16,35 1 0,18-18 16,17 0-1,53-18 16,36-17-31,17 0 16,0 17-16,18-17 16,17 35-16,-34-18 15,-54 18-15,-53 0 47,-52 36-47,-1-19 16,-17 1-16,17 17 15,1-17-15,-18-1 16,52-17-16,1 18 16,35-36 15,71-17-15,-18 0-1,17-18-15,18 18 0,1 17 16,-37 18-16,1 0 15,-70 0 32,-54 35-47,36 18 16,-36 0-16,1-18 16,-1-17-16,18 0 15,36-18-15,-1 17 16,71-70 15,-18 1-15,36-1-16,-1-18 15,-17 36-15,-17 17 16,-19 18 0,1-18-16,-53 71 62,-36 36-62,18-19 0,-18-35 16,19 1-1,34-19-15,53-17 63,18-35-63,18-18 15,-1 18-15,18 0 16,-35-1-16,-17 36 16,-36-17-16,17 17 15,-52 17 17,-18 19-32,-17-19 15,-19 19-15,1-1 16,0-18-16,17 1 15,36 0-15,0-1 16,70-34 31,18-1-31,0 0-16,17 1 15,-34-1-15,-36 1 16,17 17-16,-105 17 31,0 1-15,0-1-1,0 1-15,-1 17 0,1-17 16,18 0-16,52-1 16,0-17-1,54-17 32,17-1-47,52-17 16,1-1-16,35 1 15,-17 18-15,-18 17 16,-71 0-16,-17 0 16,-89 35 15,-17 18-31,-18-36 15,18 19-15,0-1 16,-18-17-16,18-1 16,-1 1-16,37-18 15,34 0-15,18-18 32,18 1-17,52-19-15,-17 19 16,35-36-16,18 35 15,35-35-15,-17 36 16,-54-1-16,-105 18 47,0 0-31,-1 0-16,19 0 15,-1 0 1,0 0-16,1 0 15,17 18-15,-18-1 16</inkml:trace>
  <inkml:trace contextRef="#ctx0" brushRef="#br0" timeOffset="16411.8679">21255 13229 0,'17'0'31,"1"-17"1,0 17-32,-1-18 15,1 18-15,0 0 16,-1-18-16,1 18 16,0-17-16,-1 17 15,1-18 1,0 0 15,-1 18-31,-17-17 16,18 17-16,-1 0 15,1-18 1,0 18 15,-1 0 0,-17-18-31,18 18 16,0 0-16,-18-17 16,17 17-16,1-18 15,0 18 1,-1 0 0,-17-17-1,18 17-15,-36 0 94,1 17-94,-1 1 16,0-18-16,1 17 15,-1-17-15,0 18 16,1-18-1,-1 0 48,18 18 31,-18-18-79,1 0-15,-1 0 16,18 17-16,-17-17 31,-1 18 141,0-18-172,1 0 16,17 18-16,-18-18 15,0 17 235,1-17-156,17 18-31,0 0-32,-18-18-16,36 0 314,-1 0-314,1 0 63,-18-18-62,18 18 0,-1 0-1,1-18 1,0 18-1,-1-17 1,1 17 0,-1 0-1,1-18 48,0 0-48,-1 18 1,1 0 0,0 0-16,-1 0 15,1 0-15,0 0 16,-1-17 0,1 17 15,-1 0-16,1 0 17,0 0-32,-1 0 15,1-18 17,0 18-32,-1 0 15,-17-18 1,18 18-16,0 0 15,-1 0-15,1 0 0,-18-17 16,18 17 31,-1 0-31,1-18-16,-1 18 15,19 0-15,-19 0 16,19 0-16,-19-17 0,1 17 15,0-18-15,-1 18 16,1 0 0,-18-18-16,17 18 15,1-17 1,0 17-16,-1-18 16,1 18-1,-18-18-15,-18 18 78,-35 18-62,1 0-16,-37 17 16,36-35-16,-17 0 15,17 0-15,-18 0 16,107-18 46,-19 1-62,36-1 16,0 0-16,0 1 16,18-1-16,-18 18 15,-1-18-15,19 1 16,-18-1-16,-18 18 15,0 0-15,-17-18 16,-36 54 62,-17-19-62,0-17-1,-18 18-15,18-18 0,17 18 16,0-18-16,54 0 63,34-36-48,36 1-15,18 0 16,-19 0-16,1 17 15,-70 0-15,-1 18 16,-53 0 31,-17 36-31,-18-1-16,-18 0 15,1 0-15,-1-17 16,36 17-16,17-17 15,1-18-15,34 0 47,1 0-31,35-35-16,17 17 16,1-17-16,17-1 15,18 19-15,-18-18 16,0 35-16,-17 0 15,-53 0-15,-71 17 47,0 1-47,-18 35 16,1-18-16,-18-17 16,-1-1-16,19 1 15,17-18-15,35 0 16,18 18-16,0-36 47,18 0-32,35-17-15,0-18 16,35 18-16,0 0 0,-17 17 16,-18 18-1,-36 0-15,-34 0 110</inkml:trace>
  <inkml:trace contextRef="#ctx0" brushRef="#br0" timeOffset="20593.8263">21996 12859 0,'0'0'0,"0"-18"0,17 0 15,1 1-15,0-1 16,-1-17 0,1 35-1,-18-18-15,18 1 16,-1-1-16,1 0 16,-1 1-16,-34 34 125,-1-17-125,1 0 46,-1-17-46,18-19 16,0 1 0,18 18-1,-1-1-15,1 0 16,17 1-16,18-1 16,-35 0-1,17 18-15,0 0 0,-17 0 16,-1 18-1,1 0-15,-18-1 16,0 1-16,0 0 16,0-1-16,0 1 15,0-1-15,-18 1 16,-34 0-16,16-1 16,1 1-16,17 0 15,1-18-15,-1 0 16,0-18 15,18 0-15,0 1-1,18-1-15,17 0 16,18 1-16,0-1 16,18 1-16,-36-1 15,18 18-15,-35 0 16,-1 0-16,-17 18 15,18-18 1,-18 35-16,0-18 16,0 1-16,-18 17 15,1-17-15,-1 0 16,-17-1-16,-1 1 16,19-18-16,-1 18 15,0-18-15,1 0 16,-1 0-1,1-18-15,17 0 16,-18 18-16,18-17 16,0-1-16,0 0 15,18 1-15,-1-1 16,36 0-16,0 1 16,18-1-16,-19-17 15,1 35-15,0 0 16,-35 0-16,-36 18 47,-52 17-32,17-18-15,-35 19 16,-1-19-16,1 1 16,18 0-16,17 17 15,35-35-15,18-18 47,0 1-31,35-19-16,-17 36 15,35-35-15,-18 17 0,18 1 16,0-1-16,-18 18 16,-17-17-16,17 17 15,-17 0 1,0 0-1,-1 17-15,1 1 16,-18-1 0,0 1-16,-18 0 15,-35-1-15,0 1 0,-17 0 16,-1-1-16,1 1 16,17-18-16,0 18 15,35-18 1,1 0-1,17-18 1,0 0 0,0 1-16,17-1 15,19 0-15,-1 1 16,-18 17-16,1 0 16,-18 17 15,0 1-16,0 17 1,-18 1-16,18-19 16,-17 1-16,-1-1 0,1 1 15,-1 0-15,0-18 32,1 0-17,-1-18-15,18 0 16,-35-34-16,17-1 15,0 0-15,1 35 16,34 53 47,1 1-48,0 17-15,-1-36 16,-17 1-1,0-1-15,0-34 94,0-1-94,0 1 16,18 17 93,0 17-93,-1 1-16,-17-36 78,18-17-62,-18-18-16,0 0 15,0 35-15,0 1 16,0 34 62,0 1-62,-18 0-16,18-1 15,0 1 1,0-53 46,0 17-62,0 0 16,18 1-16,0 17 78,-18 35-78,0-17 16,0-1-1,0-34 63,17-1-78,1 18 32,-36 18 46,18-1-63,-17-17 32,17-35-15,0 17-32,0 1 15,17-1-15,-17 1 16,18 17-1,-18 17 64</inkml:trace>
  <inkml:trace contextRef="#ctx0" brushRef="#br0" timeOffset="24544.5842">21378 13247 0,'-17'0'157,"-1"0"-142,0 0 32,1 0 125</inkml:trace>
  <inkml:trace contextRef="#ctx0" brushRef="#br0" timeOffset="31566.3441">22313 13899 0,'0'0'0,"18"0"15,-1 0-15,-17 18 16,18-18-16,0 18 16,-1-18-16,1 17 15,0 1 1,17 0-16,0-1 16,-17 1-16,17-18 15,18 18-15,-35-1 16,-1-17-16,19 18 15,-19-18-15,-70-18 125,0 1-125,-17-19 16,-18 19-16,35-1 0,17 18 16,19-18-16,34 18 93,1 0-93,17 18 0,1 0 16,17 17-16,-18-35 16,18 35-16,-18-35 31,-17 18-31,-1-1 16,1-17-16,-36 0 62,1-17-46,-1 17-16,-17-18 15,-1 1-15,19-1 16,-1 18-16,1-18 16,17 36 46,17 0-46,1-1-16,-1 1 15,1 17-15,0-35 16,-1 18-16,1-18 16,-36 0 46,-35-18-46,-17 0-1,17 1-15,0-1 0,-17-17 16,34 35 0,19-18-16,34 36 62,36 17-62,-18 0 16,36 18-16,0 0 15,-1 0 1,1-35-16,-18 17 16,0-17-16,-36-18 15,-34 0 16,-1-18-15,0 1 0,1-1-16,-1 0 15,-17 1-15,-1-1 16,-17 0-16,-17 1 16,17-1-16,0 18 0,35 0 15,1 0 1,-1 0-16,1 0 15,69 18 48,1-18-47,0 17-16,0 1 15,-35-18-15,-1 0 16,-34-18 31,-1 1-47,-17-1 15,0 0-15,-36 1 16,36-19-16,17 19 16,1 17-16,17-18 15,17 36 63,18-1-78,36 1 16,-18 0-16,17-1 0,-17 1 16,0-18-16,-35 0 15,-18 18 63,-18-18-31,1 0-47,-1-18 31,36 18 32,17 18-63,-35-1 16,18 1-16,-1-18 15,-34 0 32,-1-18-31,-35-17-1,-18 0-15,54 17 0,-1 18 16,18-18-16,-17 1 16,34 17 46,1 0-62,17 0 16,0 0-16,18 17 15,-17 1-15,-1 0 16,0-1-16,0 1 16,-17-18-16,0 0 15,-54 0 48,-16-35-63,-1 17 15,0-17-15,17 17 16,19 18-16,34 18 78,1-18-78,17 35 16,1 0-16,-19-17 0,1 17 15,0-17 1,-1-18-16,-17 18 16,-17-18 30,-36-53-46,0 35 16,-18 0-16,71 1 16,-18 17-16,1-18 15,34 18 32,-17 18-47,18-1 16,17 19-16,1-19 15,-19 19-15,19-19 16,-36 1 0,17-18-16,-17-35 47,-17-36-47,-36 36 15,35-1-15,0 19 16,36 17 62,0 0-78,-1 0 16,-34 0 46,-1-18-62,0-17 16,-35 0-16,18-18 15,18 35-15,17 0 16,35 36 31,-18-18-47,19 18 0,17-1 15,0 19 1,0-19-16,-18 1 16,0 0-16,-35-1 15,-53-34 48,0-19-48,-17 19-15,17-19 16,0 19-16,35-1 16,1 18-16,34 0 47,18 18-32,-17-18-15,35 53 16,0-36-16,0 36 15,-35-35-15,-1-18 16,1 17-16,-53-17 63,-18-35-48,-18 0-15,0-18 16,19 0-16,34 35 15,36 18 17,52 36-17,1-1-15,-18 36 16,17-1-16,-17-17 16,-35 18-16,-1-36 15,1-17-15,0-1 16,-36-34 31,-35-36-47,-17-18 15,-19 18-15,36-17 16,0 52-16,53 0 16,36 18 30,-1 18-30,18 0-16,18 34 16,-19 19-16,-16-36 15,-1 18-15,-17-53 16,-1 18-16,-52-36 47,-18-52-32,-17-1 1,-1 36-16,-35-18 16,71 18-16,17 17 15,36 36 32,17 17-47,0 0 16,-17-17-16,0-1 15,-1 1-15,-34-18 47,-19-18-31,-34-34-16,-1-19 16,-17 18-16,18-17 15,17 52-15,35 0 16,36 36 31,-18 0-32,0-1 1,-18-17 15,0 0-31,-35-17 16,-17-1-16,-18-53 15,0 18-15,-1 0 16,54 36-16,17 17 16,36 0 31,17 17-32,1 1-15,-19 0 16,1 17-16,17-17 15,-17 17-15,17 0 16,-17-17-16,-1 0 16,1-18-16,-36-18 62,-17-35-46,17 0-16,-17 0 15,18 35-15,52 18 63,0 36-63,18-1 16,-18 0-16,18-17 15,0 0 1,-35-1-16,-36-17 47,-35-53-47,-17-17 15,-1 17-15,53 35 16,1 18-16,34 0 78,1 18-78,17 17 16,18 0-16,-35 1 15,17 17-15,36-18 16,-36 0 0,-17-17-16,-1-18 15,-87-53 16,17-18-15,-35 1 0,17 52-16,1-17 0,17 17 15,0 1-15,17 17 16,19-18-16,34 18 62,1 18-62,0-1 16,-1 1-16,1-1 16,17 1-16,36 17 15,17 18-15,0 0 16,0 18-16,-17-18 16,-1-36-16,-52 1 15,0-18-15,-36 0 31,-17-18-15,-36-35 0,-17-35-1,0 18-15,0 34 16,35 19-16,18-1 16,17 0-16,36 36 46,-1 0-46,1-1 16,17 19-16,18-1 16,0 18-16,17 0 15,-34-18-15,-19-17 16,1-18-16,-36 0 62,-35-71-62,-17 1 16,-18-1-16,17 36 16,18 17-16,36 18 15,-1 0-15,53 18 47,1-1-47,-19 19 16,36 17-16,0 17 15,0-17-15,0-18 16,-18-17-16,-17-18 16,-1 0-16,1 18 15,-36-36 32,-35-35-47,-17-35 16,-1 35-16,36 18 15,17 17-15,1 18 16,-1 0-16,53 18 47,1 52-16,34-17-31,-17 0 16,18-35-16,-18-1 0,0 1 15,-36-18-15,1 0 16,-36-18 31,-17 1-31,-18-19-16,-35-16 15,17-1-15,1 35 16,-1 0-16,36 1 15,0 17-15,52 35 47,19 0-31,16 18-16,1 0 16,18-18-16,-1-17 0,1 17 15,-53-35 16,-36 0 1,0-17-17,-17-19-15,-18 1 16,18 17-16,35 1 16,-18-1-16,1 18 15,34 0 32,1 18-31,0 17-1,34 36-15,1-18 0,18-18 16,-1 0 0,-17-17-16,-17-1 0,-19-17 15,19 18-15,-19-18 16,-34-18 15,-36 1-15,0-19-16,-35 1 15,-1 0 1,1 0-16,18-1 0,34 19 16,19 17-16,-1 0 15,36 0 32,17 17-31,0 19-1,53-1-15,1 18 0,-1-18 16,-35-17-16,0-18 16,-36 0-16,1 0 15,-36 0 16,-17 0-31,-36-36 16,19 1-16,-19 18 16,36-1-1,17 18-15,18-18 141</inkml:trace>
  <inkml:trace contextRef="#ctx0" brushRef="#br0" timeOffset="34734.524">21960 13847 0,'0'0'0,"18"17"0,-18 1 15,18-18-15,17 17 16,0 1-16,18 0 0,0 17 16,0-17-1,18-1-15,-36 1 16,0 0-16,-17-18 16,17 0-16,18 17 15,-18 1-15,18-1 16,-18 1-16,1 0 15,-89-36 79,-53-17-94,0 0 16,-17-1-16,34 19 15,19-1-15,35 18 16,17-18-16,36 18 47,-1 18-31,19 0-16,-1 17 15,35 18-15,1 0 16,-1 0-16,-17-18 15,0-17-15,0-1 16,-35-17-16,-1 18 16,-34-18 15,-36-18-15,-18-35-1,1 36-15,-1-19 16,18 19-16,-17-1 15,52 0-15,1 18 16,52 18 62,18 17-78,17 18 0,-17-17 16,-18-19-16,-17 1 15,-18 0 1,18-18-16,-36 0 63,0-18-63,-17 0 15,0-17-15,-18-18 16,0 0-16,35 53 15,18-18-15,0 1 16,36 34 31,-1 1-47,0 17 16,18 1-16,0 17 15,0 17-15,-18-35 16,1-17-16,-89-71 47,0-17-32,-18-1-15,1 18 16,-19-17-16,19-1 16,17 53-16,35 18 15,18-17-15,-17 17 16,34 17 15,19 1-31,-19 35 16,19 0-16,16 0 15,-16 17-15,-1-17 16,0 18-16,-17-54 16,0 1-16,-54-36 46,-17-52-46,-17-18 16,-36 17 0,18 1-16,35 34 15,18 19-15,35-1 16,35 36 15,18-1-15,-36 1-16,19 52 15,-1-17-15,18 18 16,0 0-16,-18-36 16,-35-18-16,18-17 15,-36 0 17,0-35-17,1 0-15,-1 17 16,1 18-1,17-17-15,-18-1 16,0 0 0</inkml:trace>
  <inkml:trace contextRef="#ctx0" brushRef="#br0" timeOffset="39874.0612">21625 13635 0,'18'0'78,"0"0"-63,-1 17 1,1 1-16,-1-18 16,1 18-16,0-1 15,-1 1-15,1-18 16,-53-18 78,17 18-79,18-17-15,-18 17 16,36 17 140,0-17-140,-18 18-16,17 0 15,-34-36 95,-1 0-110,18 1 15,35 34 95,-17 1-110,17 0 15,-17-18-15,0 17 16,-1-17-16,1 18 16,-18 0-16,18-1 15,-1-17-15,1 18 16,-1 0-16,1-18 15,-18 17-15,18 1 188,17-1-172,-17 1-1,17 0-15,-17-1 16,-1-17-16,1 18 15,-1-18-15,19 0 16,-36 18-16,17-18 16,1 0-16,0 0 15,-1 0 1,-17 17 0,18-17-1,0 0 1,-1 0-16,1 18 15,-1-18 1,1 18-16,0-18 16,-1 17-1,1-17-15,0 18 16,-1-18 0,1 17-16,0-17 15,-1 18 1,1-18-1,-1 0 1,1 0 0,-18 18-16,18-1 15,-1-17-15,1 0 16,0 18-16,-36-18 125,-17 0-125,17-18 16,-35 1-16,-17-36 0,17 18 15,-18-1-15,18 19 16,18-1-16,-18 0 15,35 18 1,18-17-16,-17 17 16,34 0 77,-17 17-93,18 1 16,17 0-16,36-1 16,-18 1-16,17 0 15,-17-1-15,0 1 16,-18-18-16,-17 17 16,0-17-16,-1 0 15,-34 0 32,-1 0-31,-17-17-16,-18-1 15,-18 1-15,18-1 16,-35-17-16,18 17 16,-1 18-16,36-18 15,17 18 1,36 0 62,17 18-62,0 0-16,18-1 15,0 1-15,18 0 16,-18 17-16,0-35 15,-36 17-15,1-17 16,-36 0 47,-17 0-63,0-17 15,-18-18-15,-18 17 16,18 0-16,18-17 15,17 35-15,18-18 16,18 36 78,0-18-94,17 18 15,18-1-15,0 19 16,0-19-16,0 1 16,-18-18-16,0 17 15,-52-17 32,-19-17-31,19-1-16,-19 1 15,-17-1-15,1 0 16,-1 1-16,17-1 16,1 0-16,17 18 15,36 0 63,-18 18-78,18-18 16,17 18-16,-17-1 16,52 1-16,-17 0 15,-18-1-15,-17-17 16,0 18-16,-1-18 16,-34 0 30,-1-18-46,-17 1 0,-1 17 16,1-18-16,-18 0 16,-17-17-1,34 17-15,19 18 16,-1-17-16,1 17 16,52 0 46,-18 17-62,1 1 16,0 0-16,-1-18 15,1 17-15</inkml:trace>
  <inkml:trace contextRef="#ctx0" brushRef="#br0" timeOffset="43577.5292">22401 13582 0,'0'0'0,"0"18"16,0-1-1,0 18 1,0-17-16,0 0 15,0-1-15,0 19 16,-17-1-16,17 0 16,-18 1-16,18 16 15,-18-16-15,18-1 16,-17 0-16,-1 18 16,18-35-16,-17-1 15,17 19-15,-18-19 16,18 1-16,0 0 15,-18-1 1,18 1 0,0 0-1,-17-18 1,17-18 46,0-17-46,0 17-16,0-17 16,0 17-1,0 0-15,0 36 78,0 0-62,17-1 0,-17 1-1,0 17-15,0-17 0,0 0 16,0-1-16,0 1 16,0-36 46,0 1-46,18-1-16,-18 0 15,18 1-15,-18-1 16,0 36 78,0-1-94,17 19 15,-17-19-15,0 1 16,0 0 0,0-1-16,18-17 62,-18-17-62,0-19 16,0 19-16,0-19 15,17 19-15,-17-19 16,0 19-16,0 34 78,0 19-78,0-19 0,0 19 16,0-19-16,0 19 15,18-19 1,-18 1-16,0-53 94,18-1-94,-18 19 15,17-19-15,-17 19 32,0 34 14,0 1-46,0 17 0,0 1 16,0-19 0,0 18-16,0-17 15,0 0 1,0-71 46,0 35-46,0-17-16,0 0 16,0 17-1,0 0-15,0 36 47,0 17-31,0 1-16,0 16 15,0-34 1,18 0 0,-18-1-16,0-52 78,0 0-63,18 17 1,-18 1-16,0 34 63,0 36-48,0-35-15,0-1 16,0 1-16,0 0 15,0-36 64,0 0-64,0 1 1,0-1-16,0 0 15</inkml:trace>
  <inkml:trace contextRef="#ctx0" brushRef="#br0" timeOffset="46200.8064">22384 13476 0,'0'18'16,"0"-1"-1,0 1 1,0 0 0,0-1-1,0 1 1,0 0-1,0-1-15,0 1 16,0-1 0,0 1-16,0 0 15,0-1-15,0 1 16,0 0 0,0-1-16,0 1 15,0 0 1,0-1-1,0 1-15,0 0 16,0-1 0,0 1-16,0-1 0,0 19 15,0-19-15,0 1 16,0 0 0,0-1-16,0 19 15,-18-36-15,18 17 16,0 1-16,0-1 15,-18 1-15,18 0 16,0-36 78,0-17-94,0 17 15,0 1-15,0-1 16,0-17 0,0-1-16,0 19 15,18-1-15,-18 0 0,0 1 16,18-1 0,-18 1-16,17 17 109,1 35-93,0 0-16,-1 0 15,1 1-15,0-1 16,-1-17-16,1 17 15,-18-18 1,0-52 62,0 0-62,0 0-1,-18-1-15,1 19 16,17-1-16,0 0 16</inkml:trace>
  <inkml:trace contextRef="#ctx0" brushRef="#br0" timeOffset="54225.242">21643 13494 0,'0'0'0,"0"17"16,18 1-16,-1 0 15,1-1 1,-18 1-16,17-18 16,-17 18-1,0-1-15,18-17 0,-18 18 31,-18-36 63,1 18-94,-1 0 16,36 0 93,17 18-93,-35-1-16,35 1 15,-17 0 1,-18-1-16,18 1 16,-1 0-16,1-1 0,0 1 15,-18 0 1,-18-18 31,-17-36-32,-1 19-15,1-1 16,-18 0-16,18 1 16,0-1-16,17 18 15,36 0 79,-1 18-78,19-1-16,16 19 15,-16-1-15,17 0 16,17 18 0,-34-35-16,-19-18 15,1 17-15,-18-34 63,-35 17-48,-1-35-15,-17-1 16,-17-17-16,17 18 16,0 0-16,0 17 15,18 18-15,17-18 16,0 18-1,36 0 79,17 18-94,54 17 16,-37 1-1,1-19-15,0 1 16,-17 0-16,-19-18 16,-17 17-16,-35-52 62,17 0-46,-35-1-16,0 1 15,1 0-15,-19 17 16,36 18 0,35-17-16,-18 17 0,0 0 15,36 0 126,0 0-125,-36 0 77,0-18-77,1 0 0,-1 18-16,1-17 15,34 34 141,1-17-156,-18 18 16,17-18-16,1 0 16,-36-18 93,1 18-109,-1-17 16,1 17-1,-1 0 1,36 0 78,-1 0-79,1 17 1,-1-17-16,-17 18 16,-17-36 93,-1 18-93,36 0 77,-1 0-77,1 0 0,17 0-16,1 18 15,-19 0-15,-34-18 125,-1-18-109,18 0-16,-18 18 15,36 18 95,0 0-95,-1-18-15,1 17 16,0 1-16,-1-18 16,-34 0 62,-1-18-78,-17 18 15,17 0-15,0-17 16,54 34 78,-1-17-94,0 18 15,0-1-15,1 1 16,-1 0-16,-17-1 16,-1 1-16,-34-36 93,-19 1-77,19-1 0,-1 0-16,-17 1 0,17-1 15,36 36 79,-1-1-94,1 1 16,-36-18 93,1-18-109,-1 1 0,1 17 16,34 0 109,1 17-125,-1-17 15,1 18-15,0-18 16,-18 18-16,17-18 47,-17-18 15,0 0-62,-17 18 16,-1-17-16,0-1 16,18 1-16,-17 17 15,-1 0-15,36 0 110,-36-18-1,1 18-93,-19-18-1,1 1-15,17-1 16,-17 0-16,0 1 15,-18-1-15,0 0 16,18 1-16,17 17 16,0 0-16,36 0 234,0 0-234,-1 17 156,1 1-140,-18 0 0,18-1-16,-1 1 0,1-18 15,-18 18 1,-18-18 46,1-18-46,-1 0-16,0 1 16,1 17-16,-1-18 15,36 18 95,-1 18-110,19-1 15,-19 1 1,1-18-16,0 18 15,-54-36 79,1 0-94,0 1 16,-1-1-16,19 18 15,-1 0 1,36 0 93,-1 18-93,1-18 0,-18 17-16,-18-34 109,1 17-93,-1-18-1,0 18-15,1 0 16,52 0 140,-17 18-156,17-1 16,0-17-16,1 18 15,-36 0 1,17-1-16,-17-34 94,-17-1-94,-1-17 15,0 35-15,1-18 16,34 18 62,1 18-78,0-1 16,-18 1-16,35-18 15,18 35-15,0-17 16,-18-18-16,-17 18 16,-1-18-16,-34-18 93,-1 0-93,0 18 16,1-17-16,-1 17 16,18-18-1,-18 18-15,1-18 16,34 18 93,1 18-109,0-18 16,-1 18-16,1-18 16,-18 17-1,-18-34 48,-35-1-48,36 0 1,-1 18-16,36 0 78,-1 18-78,19 0 16,17-1-16,0 1 15,-18 0-15,0-1 16,-17 1-16,-1-18 16,1 0-1,-18 17-15,18-17 31,-18 18-31,-18-36 79,0 1-79,1 17 15,34 0 63,19 17-62,-19 1-16,19 0 16,-19-18-16,1 17 15,0-17-15,-36-17 78,0-19-78,1 19 16,-1 17-16,18-18 16,-18 18-16,1 0 15,17-17-15,17 34 94,-17 1-94,18-1 16,0-17-16,-1 18 15,-17-36 110,-17 18-125,-1 0 31,0 0 1</inkml:trace>
  <inkml:trace contextRef="#ctx0" brushRef="#br0" timeOffset="57886.991">21308 13406 0,'0'17'31,"0"1"250,-18-18-203,0 0-15,36 0 327,0 0-202,-18-18-141,-18 18 93,0 0-46,1 0 187,-1 0-249,18 18 311,18-18-311,-1 0 30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10:23:56.85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18758 9065 616 0,'0'-3'335'0,"1"-3"-68"16,0 2-105-16,-1 3-77 15,0 0-27-15,0 0-7 16,0 0-4-16,0 0 3 0,0-1 1 15,0 1-6-15,0 0-1 16,0 0 1-16,1-6 2 16,0 2 2-16,3 0-1 15,-4 4 2-15,0-1-1 16,0 2 0-16,5 5-3 16,2 21-13-16,29 38-9 15,-27-34-11-15,-1-4-36 16,-1-7-82-16</inkml:trace>
  <inkml:trace contextRef="#ctx0" brushRef="#br0" timeOffset="1410.1168">17617 12830 690 0,'0'-3'429'0,"-4"-2"-131"15,-1-2-181-15,-4-3-29 16,-5 2 7-16,1 0-13 15,-2 1-2-15,-3 8-34 16,1 4-15-16,-8 7-19 16,2 6-8-16,11 7-5 15,4 3-3-15,13 2 0 0,5-2-1 16,7-7 4-16,5-8 1 16,1-12 1-16,0-8 4 15,-2-13 4-15,-4-4 1 16,-3-11 3-16,-4-4 0 15,-5-5 2-15,-4-3 4 16,-6 1 0-16,-6 0-3 16,4 9-7-16,-5 5-5 15,2 16-3-15,9 10 1 0,-6 11-1 16,5 9 1-16,4 10-2 16,-1 6-3-16,8 10 1 15,-1 7 2-15,3 9 0 16,1 0 2-16,0-3 1 15,1-9 1-15,-1-13-35 16,0-8-67-16</inkml:trace>
  <inkml:trace contextRef="#ctx0" brushRef="#br0" timeOffset="1950.6938">17744 12780 1356 0,'-1'2'234'0,"1"8"-78"16,0 2-34-16,1 9-40 15,3 2-21-15,1-2-24 16,3 1-8-16,2-4-17 16,2-4-5-16,3-9-2 15,4-5-1-15,0-9 1 16,-1-7 0-16,-6-6 4 15,-1-1 1-15,-7-4-1 16,-1 3 1-16,-3 6 0 16,0 2 7-16,-4 10 4 15,1 6 1-15,-1 10-2 16,2 5-7-16,2 12-7 16,1 3-3-16,11 10-1 15,0 4-2-15,6 0 0 16,-5-1 1-16,-7-9 2 15,-5-2 3-15,-11-9 10 16,-3-2 2-16,-11-8 3 0,-2-4 0 16,-2-8-21-16,-2-4-28 15,10-8-119-15,4-4-114 16</inkml:trace>
  <inkml:trace contextRef="#ctx0" brushRef="#br0" timeOffset="2267.1334">18000 13022 1086 0,'1'-6'397'16,"6"-2"-182"-16,2 1-112 15,8 5-2-15,2 6-47 16,-3 1-10-16,0 7-4 16,-5 3-5-16,-15 0 11 15,1 10 4-15,-11 5-13 16,-2-3-4-16,8 3-18 16,-4-8-3-16,12-11 3 15,6-3 1-15,9-8 1 16,7-3-2-16,4-1-2 15,4-1-23-15</inkml:trace>
  <inkml:trace contextRef="#ctx0" brushRef="#br1" timeOffset="10389.638">21112 11048 1016 0,'-1'3'354'16,"1"1"-243"-16,1 0-31 15,-1-4-8-15,0 0 7 16,0 0-10-16,16-3-1 16,46-21-5-16,-17-4-10 0,24-18-6 15,7-10-2-15,21-19-2 16,16-4-6-16,20 1-14 16,3 3-6-16,1 8-11 15,-15 5 5-15,-26 10 0 16,-12 7 1-16,-29 11-5 15,-9 4-1-15,-11 7-2 16,-10 3 0-16,-4 1-2 16,-4 7 0-16,-17 2-1 15,-2 5-1-15,-8 5 2 16,-9 1-1-16,5 2 1 16,-1 2 1-16,2-3-2 15,3-2 0-15,0 0 0 16,0-2 0-16,7-2-1 15,-4 1 1-15,7-1-2 16,6 0 1-16,-1-1-3 16,7 2 2-16,6 0-4 0,-3 3 1 15,3 3-1 1,2 5 5-16,-6 3 11 0,-1 0 9 16,-6 4 14-16,-8-4 1 15,-9-3-6-15,-1 3-4 16,-1-4-53-16,-1 0-42 15,12-5-181-15</inkml:trace>
  <inkml:trace contextRef="#ctx0" brushRef="#br1" timeOffset="10746.5209">22802 9606 1025 0,'0'-6'423'0,"-3"-9"-217"15,0 5-24-15,1 10-44 16,-2 2-20-16,8 21-30 0,-2 6-17 16,7 20-12-16,-4 9-10 15,-4 9-24-15,4 1-3 16,-5-13-9-16,5-5-5 16,2-20-33-16,-2-8-33 15,2-12-111-15,-4-4-107 16</inkml:trace>
  <inkml:trace contextRef="#ctx0" brushRef="#br1" timeOffset="10939.4885">22713 9618 1458 0,'9'-4'225'0,"20"-2"-83"16,8-1-15-16,11-4-42 15,8 4-21-15,6-3-26 16,3 2-11-16,0 4-13 16,-3-2-31-16,-11 3-108 15,-4 0-113-15</inkml:trace>
  <inkml:trace contextRef="#ctx0" brushRef="#br1" timeOffset="11180.5049">22838 9987 1457 0,'11'3'234'0,"18"-1"-72"16,2-2-10-16,6 0-58 15,3 0-21-15,4 2-38 16,-1-2-10-16,-4-6-64 16,-3-2-63-16</inkml:trace>
  <inkml:trace contextRef="#ctx0" brushRef="#br1" timeOffset="11350.8855">22869 9889 1274 0,'19'-5'249'16,"10"-6"-142"-16,22 2-70 16,5 0-16-16,8 3-50 15</inkml:trace>
  <inkml:trace contextRef="#ctx0" brushRef="#br1" timeOffset="11658.3922">23270 9948 1473 0,'-5'-1'233'0,"1"1"-75"16,0 0-30-1,4 0-43-15,0 0-7 0,15 1-30 16,37 9-6-16,-32-3-16 16,-8 5-9-16,-4 3-4 15,-9 3-1-15,-10 5 5 16,-2 2 1-16,-8-7 1 16,11 2 0-16,9-9 0 15,5-4 4-15,14-2 0 16,2-9-4-16,7-1-5 15,1-1-2-15,4 0-51 16,-2 5-51-16</inkml:trace>
  <inkml:trace contextRef="#ctx0" brushRef="#br1" timeOffset="12691.5055">21166 11166 1136 0,'2'-3'321'15,"10"1"-194"-15,3 2-21 16,16 8-16-16,10 4 0 0,15 14-29 16,9 9-12-16,15 25-24 15,-2 10-7-15,19 13-12 16,5 3-1-16,-3-12 0 15,11-5 1-15,-2-10 0 16,-1-6 0-16,-1-2 1 16,-9-3 0-16,-20-7-19 15,-15-2-55-15</inkml:trace>
  <inkml:trace contextRef="#ctx0" brushRef="#br1" timeOffset="13239.9241">22376 11789 1383 0,'2'-1'239'0,"2"1"-49"16,2 6-31-16,11 11-69 15,7 7-18-15,8 12-39 16,0 8-13-16,-10-5-10 16,-7-2-2-16,-14-10 16 0,-3-11 4 15,-5-3 3-15,-3-4-2 16,2-6-15-16,-1 0-28 16,-2-4-113-16,4 4-198 15</inkml:trace>
  <inkml:trace contextRef="#ctx0" brushRef="#br1" timeOffset="13714.6723">22774 12007 1428 0,'0'4'214'0,"0"9"-62"15,0 10-39-15,-1 12-42 16,0 4-1-16,1 10-21 0,-1-2 0 16,1-1-5-16,3-6-14 15,3-14-12-15,4-9 1 16,-1-17 1-16,2-9 1 16,-2-15-2-16,-5-6-1 15,-2-12-7-15,-3-3-1 16,-12-6-5-16,-1-3-4 15,-3-1-28-15,-2 2-1 16,4 7 0-16,3 7 2 0,4 11 27 16,9 8-2-16,14 12-7 15,7 0-3-15,16 8-19 16,6 0-32-16,12 3-120 16</inkml:trace>
  <inkml:trace contextRef="#ctx0" brushRef="#br1" timeOffset="13981.3712">22781 12390 1492 0,'17'2'238'0,"10"2"-93"15,6-2-71-15,8 3-15 16,-4 0-28-16,-1 1-17 16,0 1-14-16,-6-1-46 15</inkml:trace>
  <inkml:trace contextRef="#ctx0" brushRef="#br1" timeOffset="14160.8875">22748 12185 1495 0,'12'-5'230'16,"11"-2"-101"-16,12 4-82 15,3-1-15-15,8 5-37 16,-1 1-56-16</inkml:trace>
  <inkml:trace contextRef="#ctx0" brushRef="#br1" timeOffset="14458.1936">23196 12384 1442 0,'4'1'224'16,"5"-1"-72"-16,-2-5-3 15,4-9-54-15,0-4-18 16,5 0-30-16,-4-1-14 16,1 3-11-16,1 4-1 0,-13 5 4 15,5 4-1-15,-5 10 0 16,-2 7-2-16,1 16 6 15,-1 9 9-15,0 11 10 16,1 2-4-16,1-5-3 16,2-7-11-16,1-15-10 15,-1-6 4-15,0-12-64 16,2-3 139-16</inkml:trace>
  <inkml:trace contextRef="#ctx0" brushRef="#br1" timeOffset="15630.1261">22565 10063 829 0,'2'-2'395'0,"0"-1"-175"16,0-4-106-16,-2 6 2 15,0-1 9-15,0 1-10 16,-2-13-16-16,-18-33-27 15,1 26-12-15,-3 9-21 16,-2 1-11-16,1 12-17 16,2 13-4-16,8 8-4 0,0 5-2 15,13-2 0 1,3 0 1-16,7-6 1 16,11-5 0-16,5-11 6 0,4-4 3 15,0-14 12-15,-4-8 4 16,-7-13 9-16,-3-9 1 15,-8-12-11-15,-1-3-6 16,-8-7 21-16,-7 2-57 16,-6 9-6-16,-3 2-3 15,1 19-34-15,1 10 57 0,3 18 0 16,5 16-2-16,5 26-1 16,3 12-1-16,13 24 0 15,3 9 4-15,10 4 2 16,1-6-2-16</inkml:trace>
  <inkml:trace contextRef="#ctx0" brushRef="#br1" timeOffset="16484.9586">22530 12370 1151 0,'3'-5'308'0,"-1"-6"-195"0,1 0-8 15,-4-3-4-15,-6 1 6 16,-11 0-11-16,-6-2-8 16,-5 5-19-16,-1 4-12 15,5 7-30-15,4 6-12 16,4 12-14-16,2-1-2 15,12 6-4-15,4 0-1 0,11-4 3 16,7-1 2-16,6-8 2 16,-2-5 3-16,0-8 2 15,-9-12 2 1,-7 7 3-16,0 0 1 16,14-34-2-16,-2-6-1 0,-5-13-2 15,-7 12 0-15,-5-7-2 16,-4-9 2-16,-3 3-1 15,-1 2 4-15,-4 18 8 16,3 13 1-16,0 19 1 16,3 12-5-16,2 18-10 15,3 11 0-15,7 19 2 16,3 2 4-16,7 10 6 16,1-1-2-16,3-3-14 15,-1-3-4-15</inkml:trace>
  <inkml:trace contextRef="#ctx0" brushRef="#br1" timeOffset="18313.2827">22446 12056 1179 0,'-2'2'338'16,"-3"-1"-151"-16,-1 1-21 15,5-2 4-15,0 0-27 16,-2 0-12-16,-20 8-43 16,-32 13-20-16,23-10-77 0,-3-2 206 15</inkml:trace>
  <inkml:trace contextRef="#ctx0" brushRef="#br1" timeOffset="20691.2014">21663 11035 496 0,'-33'0'415'0,"-25"1"-23"0,-5 2-222 16,-2-1-65-16,-6 1-21 15,6 1-1-15,4-2-17 16,10 3 5-16,22-3-6 16,13-1-12-16,22-1-22 15,16-7-9-15,35-1-14 16,15-1-2-16,37-6-5 16,17 4 0-16,23-6-1 15,13 4 3-15,11 3 1 16,-5 1 4-16,0 5 1 15,-11-5 6-15,-16 1 8 16,-9 4-2-16,-25-2 2 16,-14 0-8-16,-28 1-51 15,-13-2-42-15,-29 0-179 0</inkml:trace>
  <inkml:trace contextRef="#ctx0" brushRef="#br1" timeOffset="21616.4607">21032 10204 922 0,'-1'-3'463'0,"-2"-1"-287"16,-1 10-62-16,3 8-10 15,2 27-27-15,6 15 2 16,-2 32-13-16,-1 13-10 16,-4 5-20-16,-6 2-9 15,1-5-12-15,0-11-3 0,6-18-1 16,4-13 1-16,4-29-2 16,1-5-14-16,0-18-113 15,0-1-84-15</inkml:trace>
  <inkml:trace contextRef="#ctx0" brushRef="#br1" timeOffset="21978.4604">21033 10277 761 0,'1'-4'466'0,"2"-2"-219"16,-6 6-159-16,2 0-12 16,0 0 0-16,-7 13-5 15,-39 44-11-15,29-32-6 16,7-7-13-16,2-6-1 15,11-14 1-15,4-8-3 0,5-13-6 16,2-4-3-16,3-4-6 16,-2-2-4-16,1 6 0 15,-1 6 2-15,-5 10-1 16,-1 10-1-16,5 16-5 16,6 12-3-16,7 16-55 15</inkml:trace>
  <inkml:trace contextRef="#ctx0" brushRef="#br1" timeOffset="22468.7127">21071 11110 1249 0,'-3'-9'282'0,"-1"-8"-117"16,0 6-16-16,-1 17-29 15,2 10-21-15,-5 27-29 16,-2 12 0-16,2 35-14 15,-1 12-6-15,5 8-21 16,-1 3-9-16,-1-18-9 16,7-10-1-16,5-18 0 15,2-8-9-15,3-21-37 16,-5-4-34-16,-3-19-105 16,-3-8-79-16</inkml:trace>
  <inkml:trace contextRef="#ctx0" brushRef="#br1" timeOffset="22695.065">20956 11797 1276 0,'1'-3'267'16,"1"1"-115"-16,1 4-21 16,-3-2-16-16,4 14-15 15,24 47-31-15,-11-25-3 0,6-3-29 16,-3-7-17-1,1-13 11-15,-2-9 7 0,0-12 15 16,-1-7 1-16,0-7-15 16,-3-3-9-16,-6-7-23 15,-3 1-42-15</inkml:trace>
  <inkml:trace contextRef="#ctx0" brushRef="#br1" timeOffset="23100.0778">21205 10538 1140 0,'8'-3'346'0,"5"3"-174"16,-10 3-18-16,-23 14-25 16,-14 8-17-16,-24 11-39 15,-6 6-11-15,-12 6-38 16,-3-1-9-16,8 0-68 16,4-4-56-16</inkml:trace>
  <inkml:trace contextRef="#ctx0" brushRef="#br1" timeOffset="23255.7423">21407 10568 1646 0,'-23'10'333'0,"-37"16"-216"0,-1 11-33 31,30-19-49-31,1 1-13 0,-104 78-51 0</inkml:trace>
  <inkml:trace contextRef="#ctx0" brushRef="#br1" timeOffset="23614.4427">21226 11385 1501 0,'-9'2'270'0,"-17"13"-43"15,-15 11-53-15,-20 17-54 16,-5 7-36-16,-15 5-54 0,2-1-22 16,4-1-67-16,10-7-51 15,28-12-324-15</inkml:trace>
  <inkml:trace contextRef="#ctx0" brushRef="#br1" timeOffset="23758.5433">21267 11547 1416 0,'-23'13'243'0,"-31"19"-19"15,-9 12-102-15,-10 8-86 16,4 3-41-16</inkml:trace>
  <inkml:trace contextRef="#ctx0" brushRef="#br1" timeOffset="24489.1465">22955 10858 964 0,'0'-3'404'0,"0"2"-246"15,10 4-97-15,5 0-11 16,11 7 1-16,1 3-8 15,6 0-11-15,-1 3-9 16,-7-2-13-16,-3-2 0 0,-11 2 13 16,-9-2 9-1,-9 3 18-15,-6 0 4 0,-8 6-3 16,-5-1-6-16,-5 0-18 16,1 3-6-16,7-8-49 15,6 1 169-15</inkml:trace>
  <inkml:trace contextRef="#ctx0" brushRef="#br1" timeOffset="25195.0656">23479 10689 637 0,'-2'-2'394'16,"-2"-3"-107"-16,-3-1-136 15,-4-1-49-15,-4-1-11 16,2 4-6 0,6 2-38-16,0 1-14 0,-23 0-22 15,-1 2-5-15,4 11 0 16,17 4 0-16,7 8 5 16,3-1 2-16,10 0 3 15,2 1-1-15,5-6-2 16,6-4-2-16,4-10-2 15,0-8 3-15,3-11-1 16,-6-3 1-16,-1-9-2 0,-5-3-1 16,-6-4 0-16,-4-2 0 15,-10-4-2-15,-5-3-1 16,-7-4-1-16,-1 4 0 16,3 12 5-16,3 10 0 15,6 21-3-15,1 6-3 0,-1 15-7 16,3 7 1-16,0 9 4 15,4 5 5-15,1 2 2 16,1-4-1-16,6-1-1 16,-3-4-3-16,4-10-50 15,0-3-55-15</inkml:trace>
  <inkml:trace contextRef="#ctx0" brushRef="#br1" timeOffset="25450.3204">23746 10430 1305 0,'-7'8'251'16,"-1"4"-106"-16,0 18-50 15,-2 1 0-15,7 10-2 16,0 3-13-16,2 0-19 0,1 1-2 15,4-12-39-15,3-5-6 16,4-14-5-16,-1-6-8 16,-8-11-37-16,4-2-27 15,-7-9-71-15,-5-3-45 16</inkml:trace>
  <inkml:trace contextRef="#ctx0" brushRef="#br1" timeOffset="25600.8694">23678 10423 886 0,'3'-14'493'0,"2"-7"-280"16,5 2-73-16,1 0-10 0,10 6-26 16,3 1-17-16,10 4-39 15,7 2-10-15,5 5-21 16,6 1-11-16,-2 6-97 16,0 0-106-16</inkml:trace>
  <inkml:trace contextRef="#ctx0" brushRef="#br1" timeOffset="25884.2898">23722 10777 882 0,'1'0'483'0,"1"2"-277"15,6-2-80-15,6 1-11 16,7-1-24-16,2 0-23 16,3 0-36-16,2-1-11 0,2-1-10 15,2-1-18-15,3-3-113 16,-6-1-116-16</inkml:trace>
  <inkml:trace contextRef="#ctx0" brushRef="#br1" timeOffset="26099.9679">23708 10619 1359 0,'5'0'246'16,"4"-1"-60"-16,13 3-62 15,9-1-24-15,11 2-46 16,-1-3-20-16,5 0-15 16,-2 1-18-16,-6-1-121 15</inkml:trace>
  <inkml:trace contextRef="#ctx0" brushRef="#br1" timeOffset="26484.5837">24076 10762 1460 0,'2'1'234'0,"10"7"-66"16,4 4-24-16,9 5-51 16,5 4-14-16,1 6-42 15,-1 5-12-15,-7-4-17 0,-1 0-4 16,-6-7-24 0,-4-7-27-16,-7-12-87 0,2-1-82 15</inkml:trace>
  <inkml:trace contextRef="#ctx0" brushRef="#br1" timeOffset="26679.0643">24307 10780 1223 0,'0'-3'307'0,"-3"-5"-136"0,-5 6-34 15,-4 2 0-15,-10 4-37 16,-4 9-7-16,-10 15-22 15,-9 6-15-15,0 11-18 16,4 0-7-16,12-7-18 16,12-7-6-16</inkml:trace>
  <inkml:trace contextRef="#ctx0" brushRef="#br0" timeOffset="36096.49">1810 6362 1360 0,'-3'12'250'16,"2"14"-30"-16,-8 20-60 0,4 11-21 16,0 19-31-16,0 2-39 15,3-3-38-15,4-7-10 16,7-25-47-16,2-8-37 16,3-26-150-16</inkml:trace>
  <inkml:trace contextRef="#ctx0" brushRef="#br0" timeOffset="36249.0916">1667 6367 1555 0,'11'-14'278'0,"16"-16"-126"16,14 2-41-16,12 0-54 16,9 3-17-16,7 5-26 15,-4 5-40-15,-5 15-210 16</inkml:trace>
  <inkml:trace contextRef="#ctx0" brushRef="#br0" timeOffset="36526.017">2063 6646 1581 0,'2'0'316'0,"2"3"-114"16,5 13-86-16,3 8-18 15,-1 14-7-15,-1 5-8 16,3-3-24-16,2-3-3 16,6-20-32-16,3-10-6 15,4-17-3-15,-1-13 0 16,0-6-8-16,-8-3-21 0,-8 3-79 15,-4 6-48-15</inkml:trace>
  <inkml:trace contextRef="#ctx0" brushRef="#br0" timeOffset="36930.0867">2440 6683 1471 0,'-9'13'263'16,"-8"9"-40"-16,2 14-107 16,5 2-18-16,9 3-45 15,6-2-13-15,13-10-23 16,7-8-6-16,6-17-1 16,2-6 2-16,-3-14 3 15,-3-6 0-15,-10-6 0 16,-5-5-2-16,-5 1-1 0,-6 2-2 15,-1 3-4 1,-2 6-1-16,0 10-5 0,-2 5 0 16,4 13 0-16,-1 5 0 15,2 7 0-15,4 4-2 16,6 1 0-16,9 2 2 16,6-7 5-16,6-5 3 15,2-11 28-15,-4-7 12 0,-9-10 29 16,-7-4 14-1,-10-3-23-15,-2-1-12 16,-2 1-45-16,-3 1-38 0,1 2-129 16,1 6-60-16</inkml:trace>
  <inkml:trace contextRef="#ctx0" brushRef="#br0" timeOffset="37232.5296">2907 6845 1421 0,'15'5'277'16,"12"5"36"-16,3-6-181 16,3-3-16-16,-5-5-36 15,-2-4-17-15,-1-7-18 16,-5-6-12-16,-2-3-16 16,-3-2-2-16,-12-1-12 0,-3 0-8 15,-17 2-12-15,-6 1-2 16,-12 5 6-16,-2 6 9 15,2 13 8-15,4 11-1 16,9 14-6-16,5 6 0 16,5 10 1-16,10 4 1 15,7 5 3-15,3 2 0 16,4-1 0-16,-1-5-2 16,-2-8-5-16,-1-6-35 0,1-11-96 15</inkml:trace>
  <inkml:trace contextRef="#ctx0" brushRef="#br0" timeOffset="37414.6412">3288 6653 1669 0,'-2'14'407'16,"-5"9"-133"-16,5 11-154 15,1 1-43-15,2 0-48 16,6-4-39-16,2-7-109 16</inkml:trace>
  <inkml:trace contextRef="#ctx0" brushRef="#br0" timeOffset="37555.8935">3259 6445 1708 0,'-3'-6'430'16,"-3"-5"-176"-16,5 9-103 16,6 7-174-16,6 4-58 15</inkml:trace>
  <inkml:trace contextRef="#ctx0" brushRef="#br0" timeOffset="38037.4602">3598 6547 1297 0,'7'-11'243'0,"8"-25"-123"0,3-4-18 15,0-10-16-15,-1-7-1 16,-9 4-9-16,-1 6-14 15,-7 15-22-15,-5 10-3 16,-5 22-14-16,-2 13 0 16,1 33-7-16,8 15-6 15,10 30-12-15,9 10-1 16,9 10 2-16,2 2 1 0,-6-13 4 16,-12-10 5-16,-7-22 3 15,-2-17 3-15,-10-14 0 16,-4-11-8-16,-16-17-32 15,-6-8-28-15,-3-21-75 16,3-10-48-16</inkml:trace>
  <inkml:trace contextRef="#ctx0" brushRef="#br0" timeOffset="38505.7826">4137 6823 1322 0,'-5'-13'269'0,"-1"-8"-68"16,-3-1-77-16,-3 2-16 15,-3 5-25-15,-5 2 0 16,-2 8-23-16,2 5-19 15,3 10-33-15,-2 6-9 16,8 9-4-16,3 3-1 16,12 2 1-16,6-4 2 0,6-6 2 15,6-8 1-15,-1-10 3 16,6-4 3-16,-2-13 0 16,-2-4-1-16,-3-5-14 15,-7-1-8-15,-4 2-7 16,-2 4 2-16,-7 6 11 15,-2 3 6-15,-5 11 5 16,0 7 0-16,3 8 5 16,2 4 2-16,7-3 2 15,5 0 4-15,9-5 8 16,2-8 10-16,4-7 15 16,1-5 2-16,-5-11-5 15,0 3-7-15,-13 0-15 16,-6 2-25-16,-7 5-46 15</inkml:trace>
  <inkml:trace contextRef="#ctx0" brushRef="#br0" timeOffset="38754.4249">4437 6606 1495 0,'0'3'296'16,"-5"10"9"-16,5 10-88 0,0 17-83 16,-2 10-23-16,2 19-41 15,-4 6-19-15,2 9-31 16,2-5-9-16,1-15-10 16,3-8-5-16,1-22-24 15,-1-6-29-15,-2-17-96 16,3-6-70-16</inkml:trace>
  <inkml:trace contextRef="#ctx0" brushRef="#br0" timeOffset="38907.0181">4431 6958 1485 0,'11'-3'259'16,"7"1"-37"-16,13-2-163 15,3 0-15-15,6 0-102 16,2 1-260-16</inkml:trace>
  <inkml:trace contextRef="#ctx0" brushRef="#br0" timeOffset="39286.761">4915 6688 1571 0,'-21'-7'335'0,"-10"-5"-96"0,0 7-121 15,3 5-40-15,11 8-62 16,4 3-12-16,12 8-8 16,4 0-4-16,14 0 3 15,2-1 1-15,9-3 4 16,2-3 0-16,-5-5-6 15,-3-3-12-15,-8-6-25 16,-9-2-15-16,-13-1-2 16,-3-2 9-16,-15 3 27 15,-4 3 13-15,-1 5 14 16,-5 4 8-16,8 8 24 16,4 5 16-16,9 5 27 15,12 2 9-15,16-1-10 16,13-4-11-16,19-9-26 15,4-7-11-15,3-8-53 16,-3-6 33-16</inkml:trace>
  <inkml:trace contextRef="#ctx0" brushRef="#br0" timeOffset="42039.6052">5872 6803 1312 0,'-2'-9'243'16,"-4"-12"-109"-16,-6-1 0 0,-6 4-16 16,-6-2-5-16,-10 7-10 15,-2 8-14-15,5 10-29 16,3 9-24-16,7 12-30 16,8 4-7-16,13 3-6 15,9 2-1-15,13-9 1 16,9-5 1-16,6-12-1 15,1-3-14-15,-2-6-44 16,-8-2-38-16,-16 2-151 16</inkml:trace>
  <inkml:trace contextRef="#ctx0" brushRef="#br0" timeOffset="42505.0688">5924 6691 1588 0,'1'0'303'16,"6"4"-155"-16,7-1-56 15,13 4-53-15,7-1-21 16,6-3-15-16,2 2-9 16,-7-5-21-16,-7-1-7 15,-13-3-8-15,-8 0 3 16,-6-2 14-16,-1 1 7 0,-9 4 10 15,-7 1 8-15,-13 11 16 16,-1 2 6-16,0 8 9 16,5 4 1-16,13 5-4 15,3 3-1-15,11-1-10 16,9-3-1-16,8-7-4 16,9-5 0-16,8-8 1 15,-3-4-2-15,4-7-2 16,-4-6-1-16,-2-10-15 15,4-4-11-15,-10-5-9 16,-2-3-1-16,-8 2 16 16,-7 3 14-16,-4 8 36 15,-5 8 14-15,-6 10 14 16,0 6-2-16,1 12-23 16,2-1-13-16,9 6-15 15,1 3-3-15,2-3-33 16,3-1-46-16,-2-8-386 0</inkml:trace>
  <inkml:trace contextRef="#ctx0" brushRef="#br0" timeOffset="42769.2065">5745 6443 1629 0,'-2'0'334'16,"-2"5"-163"-16,2 18-116 15,3 4-38-15</inkml:trace>
  <inkml:trace contextRef="#ctx0" brushRef="#br0" timeOffset="43165.6982">6994 6713 1505 0,'17'-2'234'0,"29"-2"-126"15,-10 2-22-15,10-4-43 16,0 1-16-16,-16-2-25 15,7-1-23-15,-23 8-104 16,-14 1-60-16</inkml:trace>
  <inkml:trace contextRef="#ctx0" brushRef="#br0" timeOffset="43263.5395">7141 6744 1162 0,'0'10'331'0,"0"11"-168"0,-1 6-22 15,8-1-61-15,6 2-23 16,10 0-60-16,8-9-66 15</inkml:trace>
  <inkml:trace contextRef="#ctx0" brushRef="#br0" timeOffset="43489.869">7514 6787 1430 0,'-10'-6'242'0,"-8"-4"-39"16,-5-1-28-16,-1 6-65 15,3 1-24-15,1 7-52 16,8 5-19-16,7 9-19 16,5 5-1-16,5 4 3 15,4-3 4-15,7-5 15 16,5-6 7-16,4-9 7 16,-2-2 2-16,-6-7-4 15,-5-6-28-15</inkml:trace>
  <inkml:trace contextRef="#ctx0" brushRef="#br0" timeOffset="43971.6622">8133 6674 1434 0,'12'14'228'15,"9"9"-63"-15,-7 13-82 16,-8 2-21-16,-11-1-25 16,-5-3-3-16,0-13-12 15,1-8-5-15,8-22-16 16,5-7-8-16,12-16-9 15,6-6-1-15,5 5 5 16,6 0 9-16,-1 13 20 16,-2 8 16-16,-5 13 35 0,-9 8 11 15,-6 14-9-15,-8 9-15 16,-4 6-30-16,0 1-42 16,-1-6-85-16</inkml:trace>
  <inkml:trace contextRef="#ctx0" brushRef="#br0" timeOffset="44281.8355">8414 6533 1628 0,'11'-16'353'0,"21"-13"-158"16,5 6-30-16,4 19-73 15,4 11-18-15,-1 21-24 16,-5 10 6-16,-4 14-8 15,-10 5-5-15,-9 0-15 16,-1 1-8-16,-5-12-5 16,1-7-3-16,0-16-11 15,2-10-10-15,-4-15-22 16,-2-10-9-16,-9-8-5 16,-10-5 3-16,-13-2 4 15,-7 5 6-15,-9 10 4 16,-6 12 2-16,7 12 8 15,4 6 18-15,11 6-88 16,13-2-60-16</inkml:trace>
  <inkml:trace contextRef="#ctx0" brushRef="#br0" timeOffset="44627.004">9096 6639 1540 0,'-13'-7'264'0,"-16"-2"-122"15,2 7-60-15,5 5-60 16,5 9-16-16,10 5-11 16,6 2-2-16,9 1 0 15,7 0 0-15,10-7 1 16,3-3-13-16,1-6-39 15,-6-4-22-15,-10-2-33 16,-8 0 2-16,-14 2 41 16,-9 0 24-16,-11 6 66 15,-1 3 38-15,3 5 38 16,7 1 9-16,10 2-25 16,9 0-25-16,13 1-35 15,6 0-8-15,13-4-63 16,6-4-56-16</inkml:trace>
  <inkml:trace contextRef="#ctx0" brushRef="#br0" timeOffset="44791.6082">9322 6664 1567 0,'0'-5'340'16,"-1"-1"-86"-16,7 10-68 15,0 12-95-15,3 6-41 16,-4 8-33-16,-2-1-4 15,2 7-14-15,-5 0-33 16,5-9-100-16,0-7-73 16</inkml:trace>
  <inkml:trace contextRef="#ctx0" brushRef="#br0" timeOffset="44954.1735">9490 6700 1535 0,'-14'7'282'0,"-13"12"-86"15,1-1-29-15,-1 6-71 16,10 2-29-16,9-4-40 16,2 2-17-16,15-2-41 15,-1-4-40-15,12-2-149 16,4-2-149-16</inkml:trace>
  <inkml:trace contextRef="#ctx0" brushRef="#br0" timeOffset="45478.7585">9659 6681 1495 0,'5'2'254'0,"4"2"-91"16,16 3-80-16,1-4-21 15,8 2-34-15,1-3-4 16,-5-1-9-16,-4-2-9 0,-11-1-18 15,-4-2-7-15,-15-3-8 16,-5 4 3-16,-6 0 12 16,-8 3 11-16,1 4 14 15,2 3 4-15,2 7 1 16,5 1-3-16,6 2-10 16,5 5-4-16,4 1-1 15,8 1 0-15,2 4-1 16,4-5 2-16,3-4 3 15,2-1 3-15,9-11 1 16,1-6-2-16,8-7-2 16,5-7-5-16,-2-5-7 15,1-3 0-15,-7-3 2 16,-7 3 4-16,-12 2 5 16,-6-1 4-16,-14 5 9 15,-9 0 15-15,-11-2 21 16,-3 3 3-16,1 5-8 0,0 5-16 15,6 11-26-15,3 8-6 16,2 12-3-16,1 5 2 16,8 13 7-16,3 3 5 15,6 4 3-15,5-1-1 16,3-8-4-16,6-8 1 16,1-9-37-16,-9-8-42 15</inkml:trace>
  <inkml:trace contextRef="#ctx0" brushRef="#br0" timeOffset="45662.5076">10338 6673 1739 0,'-1'-1'418'0,"-1"4"-203"16,3 7-65-16,2 12-48 15,-3 4-27-15,6 7-30 16,-7-1-34-16,1 0-448 16</inkml:trace>
  <inkml:trace contextRef="#ctx0" brushRef="#br0" timeOffset="46337.2895">10577 6672 1559 0,'4'8'321'16,"4"6"-89"-16,-1 10-115 15,-2 8-33-15,-5 3-44 16,-5-3-7-16,0-4-10 16,0-7-8-16,7-11-13 15,6-9-13-15,11-14-23 16,0-8-8-16,6-5-3 15,1-3 13-15,-3 0 21 16,0 3 6-16,-5 0 7 16,-3 8 3-16,-9 5 17 15,0 6 6-15,-8 11 8 16,-5 3-2-16,-1 11-17 0,-7 3-7 16,5 1-10-16,8 3 0 15,8 1-58-15,11-3-49 16,13-3-93-16,0-4-18 15,8-5 62-15,3-5 51 16,0-8 72-16,1-6 25 16,-5-8 13-16,0 2 9 15,-7-5 33-15,-4 2 21 16,-7-4 38-16,-6-1 16 0,-13 1 4 16,-7-2-5-16,-14 7-8 15,-8 4-19-15,-5 5-36 16,1 7-19-16,9 6-24 15,3 1-3-15,12 8-15 16,5 4-2-16,9 1 0 16,9 3 4-16,8-3 1 15,5-2 1-15,4-8-24 16,0-7-34-16,-3-9 264 16</inkml:trace>
  <inkml:trace contextRef="#ctx0" brushRef="#br0" timeOffset="46468.5726">11087 6475 1662 0,'-5'3'373'0,"-5"10"-187"16,2 3-71-16,0 6-71 0,3 7-435 16</inkml:trace>
  <inkml:trace contextRef="#ctx0" brushRef="#br0" timeOffset="47281.3952">11710 6757 1398 0,'1'2'214'0,"5"10"-82"15,0 3-47-15,-3 2-13 16,-1 3-14-16,-6-4-17 15,0-5-3-15,-1-6-14 16,1-6-6-16,1-15-9 16,0-7-3-16,6-12-8 15,5-3-1-15,9 2-2 16,4 7 5-16,2 14 15 16,0 5 10-16,-1 17 7 15,-3 8-2-15,-5 13-13 16,-4 6-4-16,-7 5-3 15,-3 2 4-15,3-6-70 16,3-2-81-16</inkml:trace>
  <inkml:trace contextRef="#ctx0" brushRef="#br0" timeOffset="47625.1308">12186 6675 1487 0,'-14'-6'254'0,"-16"-2"-87"16,0 1-50-16,4 11-78 15,5 2-24-15,11 6-18 16,6 3-2-16,15 1 1 16,7 1 2-16,10-2 3 15,3-2 1-15,0-7 1 16,-4-4-2-16,-8-4-12 15,-5-2-6-15,-13-6-1 16,-2 3 0-16,-14 2 13 16,-10-1 5-16,-12 7 8 15,-2 2 9-15,4 4 6 16,7 5 1-16,19 3-11 16,8 1-7-16,18 2-6 15,11-1-1-15,11-2-39 16,7-4-56-16</inkml:trace>
  <inkml:trace contextRef="#ctx0" brushRef="#br0" timeOffset="47924.0588">12531 6651 1402 0,'-20'-4'252'15,"-22"0"-30"-15,2 7-59 16,9 16-88-16,8 3-27 0,15 8-34 15,9 0-1 1,18 1 5-16,5-2 2 0,14-6-2 16,2-6-2-16,2-11-1 15,-2-6 2-15,-8-16 2 16,-7-6 1-16,-11-13 1 16,-4-5 3-16,-14-8 13 15,-4-3 3-15,-15-9 0 16,-1-5-6-16,3 0-21 15,6 2-7-15,18 17-30 16,5 8-38-16,15 23-95 16,6 10-39-16</inkml:trace>
  <inkml:trace contextRef="#ctx0" brushRef="#br0" timeOffset="48104.6129">12834 6656 1656 0,'-3'10'366'16,"-3"14"-175"-16,4 5-32 15,2 3-74-15,2 2-25 16,4-4-36-16,-4-2-22 16,4-9-83-16,-4-8 241 15</inkml:trace>
  <inkml:trace contextRef="#ctx0" brushRef="#br0" timeOffset="48239.2562">12829 6465 1816 0,'-1'0'430'0,"1"0"-332"16,3 6-44-16,-3-6-122 15,0 0 186-15</inkml:trace>
  <inkml:trace contextRef="#ctx0" brushRef="#br0" timeOffset="48499.8421">13276 6690 1349 0,'-15'-6'312'0,"-12"-5"49"16,2 6-197-16,4 6-46 15,7 11-90-15,5 4-16 16,9 9-12-16,3 2-1 16,9 2 1-16,5-3 5 15,11-10 14-15,-4-3 9 16,6-14 16-16,-3-7 5 16,-12-9-3-16,-5-7-4 15,-15-1-16-15,-11-1-29 0,-8 1-127 16</inkml:trace>
  <inkml:trace contextRef="#ctx0" brushRef="#br0" timeOffset="48972.5012">14246 6615 1458 0,'-18'0'280'0,"-14"-1"-20"16,-3 13-123-16,0 4-39 16,5 8-71-16,9 7-15 15,9 5-5-15,11 2 5 0,14 0 6 16,10-4 7-16,8-8 4 15,0-9 1-15,0-15 1 16,-9-4 4-16,-8-13 2 16,-10-2-1-16,-15-6-6 15,-6-3-6-15,-17 3-14 16,-2 6-5-16,-1 3-24 16,3 3-35-16</inkml:trace>
  <inkml:trace contextRef="#ctx0" brushRef="#br0" timeOffset="49143.2583">14372 6649 1497 0,'9'0'279'0,"20"-2"-35"0,11 1-131 15,15 1-55-15,0-1-34 16,-7-1-15-16,-7 1-21 15,-12 1-105-15</inkml:trace>
  <inkml:trace contextRef="#ctx0" brushRef="#br0" timeOffset="49302.8483">14511 6690 1378 0,'-2'8'257'0,"2"14"-20"16,1-1-55-16,7 5-77 15,0 2-27-15,2-3-40 16,1 3-5-16,1-8-89 16,4-5-92-16</inkml:trace>
  <inkml:trace contextRef="#ctx0" brushRef="#br0" timeOffset="49557.4125">14892 6717 1567 0,'-12'-10'297'0,"-12"-3"-133"15,0 2-40-15,1 10-68 16,4 7-18-16,4 9-19 0,6 6-3 16,9 3-9-16,3 3 2 15,15 0 19-15,4-3 14 16,13-9 16-16,0-8 3 15,-4-13-6-15,-5-8-4 16,-14-4-12-16,-8-5-6 16,-14 1-47-16,-8 2 125 15</inkml:trace>
  <inkml:trace contextRef="#ctx0" brushRef="#br0" timeOffset="50509.623">1953 7659 1454 0,'-15'1'236'0,"-19"7"-68"16,5 6-48-16,8 10-76 15,4 8-23-15,17 10-19 0,8 1-2 16,22-2 0-16,14-7 0 16,9-12 1-16,1-9 1 15,-7-13 15-15,-13-4 22 16,-21-9 37-16,-10-1 9 16,-21-1-2-16,-7 1-25 15,-12 7-31-15,-5 1-12 16,6 3-43-16,6-2-39 15</inkml:trace>
  <inkml:trace contextRef="#ctx0" brushRef="#br0" timeOffset="50798.0876">2177 7723 1655 0,'9'0'366'0,"11"2"-185"15,-1 4-51-15,1 11-60 16,-6 3-22-16,-5 7-18 16,-3-1-4-16,-4-3-13 15,2-3-6-15,-1-10-19 16,2-8-13-16,0-7-16 16,1-9 3-16,-2-12 12 15,4 2 10-15,4-1 11 16,7 3 1-16,4 12 0 15,-4 6 2-15,-5 18 3 0,-6 8 2 16,-6 12 3-16,-2 3 6 16,3-3-90-16</inkml:trace>
  <inkml:trace contextRef="#ctx0" brushRef="#br0" timeOffset="51018.7567">2509 7626 1699 0,'0'-6'413'0,"2"3"-218"16,4 10-40-16,2 24-76 15,2 11-39-15,3 24 10 16,1 13-19-16,0 7-15 16,-4 2-2-16,-6-11-4 15,5-10-1-15,-3-22-25 16,1-8-31-16,-1-21-131 15,-2-8-14-15</inkml:trace>
  <inkml:trace contextRef="#ctx0" brushRef="#br0" timeOffset="51161.6965">2580 7856 1558 0,'3'-2'293'0,"12"1"-99"0,3 1-94 15,16 1-59-15,3 1-20 16,-1-5-69-16</inkml:trace>
  <inkml:trace contextRef="#ctx0" brushRef="#br0" timeOffset="51648.2112">3068 7645 1457 0,'-16'-4'249'0,"-11"0"-56"16,-1 1-57-16,11 7-83 15,4 0-21-15,12 11-22 16,7 1-3-16,7 2-7 16,12 1 0-16,-1-2 1 15,3-4 2-15,2 0 0 16,-4-7 1-16,0-6-23 15,-9-1-17-15,-7-6-33 16,-9 0-9-16,-12 1 15 16,-7 3 19-16,-10 3 45 15,-1 5 20-15,0 7 17 16,6 2-1-16,5 3-2 16,10 4-8-16,15 0-9 15,2 4 5-15,17-4-6 16,2-5-1-16,4-5-4 0,2-6-3 15,0-9-1-15,-1-2 1 16,-2-12-1-16,-3-4-3 16,-6-5-2-16,-1-3-1 15,-7 1-1-15,2 2 3 16,-7 11 25-16,-4 5 18 16,-1 11 27-16,-2 7 6 0,1 8-23 15,0 4-18 1,2 7-27-16,0-3-1 0,2 2-67 15,-2-4-52-15</inkml:trace>
  <inkml:trace contextRef="#ctx0" brushRef="#br0" timeOffset="51783.5436">3269 7499 1659 0,'-1'-7'377'15,"2"-6"-158"-15,-1 15-167 16,3 7-52-16</inkml:trace>
  <inkml:trace contextRef="#ctx0" brushRef="#br0" timeOffset="52066.3243">3612 7715 1512 0,'-7'-1'250'0,"-6"-1"-97"16,0 7-95-16,5 6-20 0,5 9-14 16,3 6 2-16,11 4 4 15,0-1 12-15,11-9 19 16,7-5 16-16,2-14 24 15,-1-3 1-15,-8-13-6 16,-7-7-6-16,-16-3-29 16,-9 0-17-16,-16 1-37 15,-1 7-29-15</inkml:trace>
  <inkml:trace contextRef="#ctx0" brushRef="#br0" timeOffset="52432.3466">4779 7627 1537 0,'-1'-13'306'0,"-1"-13"-52"15,-2 9-54-15,2 18-102 16,1 12-29-16,1 21-45 15,2 12-11-15,6 17-6 16,-2 6-3-16,1-1-22 16,1-4-43-16,-4-16 20 15</inkml:trace>
  <inkml:trace contextRef="#ctx0" brushRef="#br0" timeOffset="52651.4606">4619 7510 1585 0,'10'-16'317'0,"15"-19"-120"0,10 3-29 15,22 12-53-15,6 9-26 16,4 20-43-16,-3 12-13 16,-20 12-22-16,-18 3 7 15,-25 5-1-15,-11 1 2 16,-24-3 0-16,-6 0-14 15,-12-11-36-15,-1-11-27 16</inkml:trace>
  <inkml:trace contextRef="#ctx0" brushRef="#br0" timeOffset="53251.0603">5864 7655 1572 0,'-11'-2'295'15,"-8"-4"-140"-15,4 5-45 0,4 7-66 16,6 2-24-16,10 9-19 16,7 1-4-16,12 1-1 15,4-2 1-15,0-5 3 16,-5-4 3-16,-7-6 3 16,-4-2 3-16,-12-3 2 15,-1-2 0-15,-18 2-4 16,-7-1-1-16,-6 4-3 15,-5 1 0-15,7 6 8 16,1 3 6-16,13 5 15 16,7 4 5-16,9-1 1 15,6 3 0-15,11 0-5 16,1-3-1-16,12-2-8 16,0-3-5-16,-4-11-6 15,0-2-7-15,-7-9-58 16,-3-5-49-16</inkml:trace>
  <inkml:trace contextRef="#ctx0" brushRef="#br0" timeOffset="53400.659">5843 7475 1600 0,'-5'-10'317'0,"0"-5"-150"16,4 8-113-16,3 5-28 15,8 11-108-15,3 7-71 0</inkml:trace>
  <inkml:trace contextRef="#ctx0" brushRef="#br0" timeOffset="53524.7795">6063 7778 1522 0,'13'27'271'0,"15"35"-99"15,-1 0-54-15,-11-5-74 16,9-4-20-16,-5-17-56 15,-3-7-33-15,6-15-277 16</inkml:trace>
  <inkml:trace contextRef="#ctx0" brushRef="#br0" timeOffset="53714.9674">6303 7698 1508 0,'-6'-1'312'0,"-13"2"-14"0,-4 10-54 15,-3 16-110-15,-12 8-33 16,-6 13-44-16,-2 4-11 16,-8 8-22-16,13-5-8 15,9-4-51-15,8-6-42 16,12-15-94-16,5-6 162 16</inkml:trace>
  <inkml:trace contextRef="#ctx0" brushRef="#br0" timeOffset="54223.025">6514 7635 1520 0,'-11'-6'262'0,"-11"-1"-103"15,4 5-47-15,9 6-67 16,2 7-21-16,6 3-18 16,3 2-5-16,9 2-1 15,0-3 0-15,8-1 0 16,1-4 0-16,2-5 3 16,4-2-4-16,-8-3-17 15,-5-2-7-15,-11-3-4 0,-4 4-1 16,-12 1 16-1,-6 1 6-15,-7 8 8 0,-1 3 5 16,6 5 2-16,7 5 1 16,11 2-3-16,2-1 1 15,8 4 2-15,6-8 4 16,7-4 8-16,8-4 0 16,3-15-1-16,0-1-1 15,-4-13-9-15,7-4-2 0,-7-6-6 16,1-2-1-16,-3-2 0 15,-7 5 0-15,-5 5 0 16,-5 6 20-16,-6 12 51 16,-1 7 14-16,-3 13 17 15,2 6-20-15,1 6-49 16,4 5-15-16,5 4-21 16,4-3-42-16</inkml:trace>
  <inkml:trace contextRef="#ctx0" brushRef="#br0" timeOffset="54658.7438">7510 7546 1552 0,'-1'17'259'0,"-1"29"-130"16,1 14-26-16,-2 19-36 15,-1 8-7-15,-2 3-28 16,-1-7-10-16,5-19-11 15,0-9 0-15,5-23-44 16,5-7-51-16</inkml:trace>
  <inkml:trace contextRef="#ctx0" brushRef="#br0" timeOffset="55022.0414">7504 7793 1497 0,'11'-5'290'0,"8"-5"36"16,10 7-258-16,12 3-24 16,7 0-29-16,1 3-11 15,6 2-47-15,-2-5-45 16,-7 0-147-16,-4-1-7 0,-3-12 70 16,-7 0-39-16,-8-3 314 15,-3-3 31-15,-13 0 18 16,-7 2 20-16,-8 1-5 15,-4-1-20-15,-11 5-31 16,-3 4-21-16,0 6-38 16,0 2-17-16,-1 7-22 15,-1-2-2-15,8 13-9 16,3 2-4-16,14 7-3 16,6 3 0-16,11 0 1 15,7-2 2-15,6-8 0 16,1-4 4-16,3-14-45 15,0-6-36-15,-4-12-178 16</inkml:trace>
  <inkml:trace contextRef="#ctx0" brushRef="#br0" timeOffset="55152.0558">7954 7445 1481 0,'-3'-8'270'0,"-8"-9"-48"0,8 4-56 16,3 12-87-16,1 3-40 15,7 8-71-15,3 7-65 16</inkml:trace>
  <inkml:trace contextRef="#ctx0" brushRef="#br0" timeOffset="55345.615">8097 7617 1388 0,'0'13'308'15,"13"10"64"-15,2 4-196 16,1 2-44-16,7 0-75 15,-12-4-20-15,3-6-12 16,-1-6-4-16,2-12-3 16,0-6-2-16,0-10-5 15,1-2-4-15,-1-5-32 16,0 1-27-16,-1 2-90 16,-3 1-85-16</inkml:trace>
  <inkml:trace contextRef="#ctx0" brushRef="#br0" timeOffset="55636.5648">8578 7646 1294 0,'-11'-5'290'0,"-4"-1"-75"15,-4 3-79-15,0 2-41 16,3 5-55-16,3 6-14 15,5 8-21-15,3 5-3 16,7 5-3-16,4 2 0 16,13-1 0-16,5-2 1 0,12-11 5 15,2-5 4-15,1-15 28 16,1-8 13 0,-13-11 21-16,-6-5 6 0,-19-3-17 15,-9 0-13-15,-24 2-23 16,-9 2-11-16,-3 11 370 15</inkml:trace>
  <inkml:trace contextRef="#ctx0" brushRef="#br0" timeOffset="56056.7283">9393 7539 1448 0,'1'3'261'0,"9"9"19"16,6 7-98-16,12 13-54 15,10 8-11-15,4 6-44 16,0 2-16-16,-6-4-36 16,-7-6-43-16,-8-14-76 15</inkml:trace>
  <inkml:trace contextRef="#ctx0" brushRef="#br0" timeOffset="56217.2989">9687 7614 1666 0,'-24'13'377'0,"-18"10"-174"16,-6 9-116-16,-1 3-40 15,5 4-33-15,5 1-14 16,16-8-90-16,7-3 74 16</inkml:trace>
  <inkml:trace contextRef="#ctx0" brushRef="#br0" timeOffset="56368.8963">9837 7665 1713 0,'17'-1'373'0,"23"-1"-249"15,8 0-29-15,-8 4-71 16</inkml:trace>
  <inkml:trace contextRef="#ctx0" brushRef="#br0" timeOffset="56904.4704">10418 7603 1353 0,'-4'-6'248'0,"-5"-4"-64"16,-5 2-31-16,-2 8-72 15,-1 6-29-15,-2 8-31 16,7 10-7-16,4 7-11 16,4 5-2-16,11 2 5 15,6-3 2-15,10-5 12 16,6-4 2-16,2-11 3 16,-1-8 4-16,-8-10 9 15,-9-5 1-15,-14-6 0 0,-10-2-5 16,-16-2-20-16,0 1-4 15,0 4-48-15,4 0-46 16</inkml:trace>
  <inkml:trace contextRef="#ctx0" brushRef="#br0" timeOffset="57202.0325">10578 7596 1663 0,'0'0'342'0,"-2"3"-223"16,-3 6-25-16,2 7-48 15,0 6-5-15,6 7-4 16,2-1-5-16,9 2-11 16,3-3-4-16,6-6 4 15,5-4 4-15,-1-10 11 16,-3-7 8-16,-5-9 1 15,-1-5-2-15,-6-9-10 16,-2 0-10-16,-1-3-11 16,-11-1-5-16,0 3-48 15,-1 0-36-15,-5 8-100 16,4 7-68-16</inkml:trace>
  <inkml:trace contextRef="#ctx0" brushRef="#br0" timeOffset="57417.4586">10825 7609 1381 0,'0'2'289'0,"3"5"48"16,6 12-187-16,3 3-15 15,6 9-63-15,1 0-20 16,-2-4-24-16,1 2-11 16,0-11-5-16,-1-7 1 0,5-13 3 15,-7-7-1-15,3-10 0 16,1-3-2-16,-10-1-3 15,6 1 0-15,-10 1-25 16,-3 1-38-16,0 4-54 16</inkml:trace>
  <inkml:trace contextRef="#ctx0" brushRef="#br0" timeOffset="57608.9551">11240 7616 1560 0,'-2'4'316'0,"0"9"-89"15,-4 3-43-15,4 11-79 16,-2 0-37-16,2 5-43 0,0 0-4 16,3-4-80-16,10-5 156 15</inkml:trace>
  <inkml:trace contextRef="#ctx0" brushRef="#br0" timeOffset="57921.4316">11544 7555 1395 0,'-14'1'229'0,"-17"1"-59"16,-1 9-35-16,2 10-56 16,6 4-9-16,11 8-24 15,8 2-4-15,17 0 0 16,7 0-1-16,14-10 6 16,2-4 0-16,5-12-12 15,-2-6-5-15,-11-13-6 16,-6-3 0-16,-16-6-3 15,-11 0-4-15,-17 1-14 16,-8-1-14-16,-10 0-49 16,3 1-7-16</inkml:trace>
  <inkml:trace contextRef="#ctx0" brushRef="#br0" timeOffset="58108.2725">11679 7589 1622 0,'14'-1'370'0,"21"1"-140"16,6 0-70-1,7 1-93-15,-2 0-33 0,-8-2-23 16,-4 1-4-16,-15-1-63 16,-2 0-54-16,-13 2-349 15</inkml:trace>
  <inkml:trace contextRef="#ctx0" brushRef="#br0" timeOffset="58255.8727">11820 7634 1593 0,'1'7'327'0,"4"11"-140"16,1 0-30-16,0 6-71 15,1 2-26-15,-1-1-29 16,-1 0-39-16</inkml:trace>
  <inkml:trace contextRef="#ctx0" brushRef="#br0" timeOffset="58834.3197">12147 7601 1473 0,'-7'1'230'0,"-6"6"-98"15,-3 3-26-15,2 9-47 16,4 2-7-16,10 6 0 16,3 0 10-16,15-3-10 15,4 0-9-15,5-10-16 16,2-6-6-16,-3-7-5 15,1-8-1-15,-6-7-2 16,0-4-2-16,-7-7-3 0,-6 0 0 16,-4 6-2-16,-4 3 0 15,-2 5 7-15,-4 6 3 16,2 6 1-16,-1 6 2 16,1 8-1-16,6 1 1 15,5 4 9-15,4 4 1 16,11-5 0-16,2 1-4 15,7-6-3-15,2-6 3 16,-5-8 8-16,-1-6-2 16,-9-8-4-16,-4-1-3 0,-7-1-25 15,-6-3-33-15,-8 1-115 16,-8 0-62-16</inkml:trace>
  <inkml:trace contextRef="#ctx0" brushRef="#br0" timeOffset="58946.5052">12368 7498 1458 0,'-2'-6'268'0,"-5"-2"-10"16,5 4-29-16,2 2-96 16,3 3-44-16,-3-1-70 15,0 0-49-15,16 9-86 16</inkml:trace>
  <inkml:trace contextRef="#ctx0" brushRef="#br0" timeOffset="59259.6684">12836 7603 1113 0,'-5'-6'401'16,"-7"-5"-132"-16,-3 0-59 15,-3 7-85-15,-1 4-27 16,-2 4-49-16,1 7-10 15,4 7-18-15,3 4-7 0,13 6-5 16,4 2-2-16,10-1 0 16,2-4 4-16,6-5 12 15,0-5 3-15,2-12 4 16,-5-2 0-16,-11-5-4 16,-5-6-4-16,-14-1-6 15,-12-1-4-15,-11 0-10 16,3-1-23-16,4 3-11 15</inkml:trace>
  <inkml:trace contextRef="#ctx0" brushRef="#br0" timeOffset="59628.6818">13292 7631 1475 0,'6'0'239'16,"7"0"-84"-16,-5 3-22 16,-9 7-62-16,-4 3-17 15,-14 7-24-15,-4 0-7 16,-8-2-6-16,-4-2-5 16,-2-5 0-16,2-6-1 15,2-8-2-15,9-8-1 16,7-5-3-16,4-6-3 0,13 0-7 15,5-1-6-15,14 4-4 16,4 3 1-16,4 8 7 16,-2 4 10-16,-2 5 34 15,-4 10 16-15,-5 7 25 16,-3 5 4-16,-3 6-22 16,4 3-13-16,4-4-18 15,4 1-24-15,5-5-91 16,0-8-59-16</inkml:trace>
  <inkml:trace contextRef="#ctx0" brushRef="#br0" timeOffset="59764.6784">13590 7771 1861 0,'3'2'531'0,"0"-6"-273"0,1 0-102 15</inkml:trace>
  <inkml:trace contextRef="#ctx0" brushRef="#br0" timeOffset="89807.4871">1709 9253 1429 0,'0'7'221'0,"6"8"-74"16,5-6-15-16,12-9-44 15,7-11-21-15,8-24-24 16,4-8-6-16,3-18-16 15,-4-2-2-15,-7-8-1 16,-6-3 1-16,-11 1 1 16,-8 1 2-16,-7 17-7 15,-2 14 1-15,-6 21 21 0,2 14-1 16,0 25 14-16,1 11 1 16,3 26-18-16,4 13 1 15,11 9-2-15,5 0-9 16,8-4-7-16,2-7-5 15,1-14-6-15,0-11 2 16,4-20-24-16,-3-9-17 16,-6-15-61-16,-6-9-45 0</inkml:trace>
  <inkml:trace contextRef="#ctx0" brushRef="#br0" timeOffset="89971.8226">1966 9095 1538 0,'20'5'266'0,"21"0"-100"15,7 0-49-15,3-3-45 16,-5 1-30-16,-9 1-150 16,-9 0-248-16</inkml:trace>
  <inkml:trace contextRef="#ctx0" brushRef="#br0" timeOffset="90121.1154">1703 8983 1739 0,'0'2'350'16,"7"7"-292"-16,9 0-32 15,14 2-89-15,9 3-69 16</inkml:trace>
  <inkml:trace contextRef="#ctx0" brushRef="#br0" timeOffset="90449.5377">2448 9232 1469 0,'9'4'282'0,"14"6"7"15,6-1-95-15,1-5-101 16,0-3-25-16,-10-6-38 16,-2-6-4-16,-9-5-4 15,-5-3-1-15,-4-3-3 16,-6 1-3-16,-17 0-6 16,-6 0 0-16,-9 8-6 15,0 4-3-15,10 15-3 16,9 7-2-16,14 15 1 15,5 8 2-15,13 9 2 16,2 4 0-16,1 4-1 16,1-1 1-16,-3-4 8 0,0-1-23 15,-5-11-85-15,-1-4-67 16</inkml:trace>
  <inkml:trace contextRef="#ctx0" brushRef="#br0" timeOffset="90718.0921">3093 9119 1643 0,'-11'22'417'16,"-12"14"-95"-16,-12 9-161 16,-3 1-40-16,-6-9-72 15,3-6-16-15,3-22-46 16,2-9-20-16,14-15-29 15,5-9-10-15,8-5 22 16,11 0 14-16,-2 3 25 16,2 4 12-16,11 9 27 15,0 10 9-15,16 14 2 16,10 10-5-16,1 17-11 16,2 4-13-16</inkml:trace>
  <inkml:trace contextRef="#ctx0" brushRef="#br0" timeOffset="91259.1259">4198 8843 1536 0,'-1'4'317'0,"0"8"-44"15,2 26-92-15,1 16-32 16,3 29-44-16,-1 8-15 16,0 13-39-16,0-3-20 0,-1-18-32 15,4-11-24-15,-2-30-89 16,-2-12-54-16</inkml:trace>
  <inkml:trace contextRef="#ctx0" brushRef="#br0" timeOffset="91444.6974">4108 8946 1551 0,'16'-9'293'16,"14"-5"-99"-16,20 2-119 16,14 1-21-16,16 11-40 15,3 4-19-15,2 11-78 16</inkml:trace>
  <inkml:trace contextRef="#ctx0" brushRef="#br0" timeOffset="91707.3312">4227 9618 1519 0,'2'-3'283'0,"22"-4"-56"16,17-1-51-16,21 1-73 16,9-1-34-16,-3 2-41 15,-10 6-17-15,-13 0-84 16,-9 0-70-16</inkml:trace>
  <inkml:trace contextRef="#ctx0" brushRef="#br0" timeOffset="91889.0254">4238 9319 1446 0,'7'-2'264'0,"16"-1"1"0,11 1-111 15,26 2-92-15,0-1-24 16,2 1-44-16,-3 1-46 15</inkml:trace>
  <inkml:trace contextRef="#ctx0" brushRef="#br0" timeOffset="92143.339">4724 9534 1699 0,'10'3'393'16,"5"2"-181"-16,17 6-130 16,5 1-21-16,1 9-40 15,-1 2-8-15,-9 4-42 16,-7 1-41-16,-5-3-136 15,-4-2-223-15</inkml:trace>
  <inkml:trace contextRef="#ctx0" brushRef="#br0" timeOffset="92275.9844">4893 9565 1811 0,'-18'14'477'16,"-24"21"-281"-16,-3 3-63 15,13 3-92-15,2-3-55 16</inkml:trace>
  <inkml:trace contextRef="#ctx0" brushRef="#br0" timeOffset="92965.974">2986 9277 1592 0,'4'1'375'0,"4"5"-68"15,4 12-153-15,3 4-46 16,6 6-49-16,0-1-46 16</inkml:trace>
  <inkml:trace contextRef="#ctx0" brushRef="#br0" timeOffset="93880.5393">4970 9501 1247 0,'0'-1'324'16,"-3"2"-83"-16,-13 8-67 15,-2 7-40-15,-14 12-69 16,0 2-70-16</inkml:trace>
  <inkml:trace contextRef="#ctx0" brushRef="#br0" timeOffset="94328.7891">4837 8755 1374 0,'-2'-4'277'0,"0"-4"3"15,1 8-50-15,3 14-95 16,1 9-40-16,1 13-51 16,3 5-14-16,-3 2-20 15,-1-5-29-15,1-9-98 16,0-6-98-16</inkml:trace>
  <inkml:trace contextRef="#ctx0" brushRef="#br0" timeOffset="94524.5541">4776 8655 1544 0,'12'-6'267'15,"22"-3"-111"-15,7 5-51 16,5 11-39-16,-1 3-19 16,-16 10-5-16,-13 3 0 0,-23 7-3 15,-8 5 0-15,-18-4-32 16,-4-6-19-16,0-16-112 15,2-9-129-15</inkml:trace>
  <inkml:trace contextRef="#ctx0" brushRef="#br0" timeOffset="95004.7319">5437 9240 1511 0,'5'0'273'0,"9"0"-61"16,8 1-69-16,17-1-73 16,5 0-25-16,5 3-31 15,1-1-21-15,-10 3-96 16,-9 0-84-16</inkml:trace>
  <inkml:trace contextRef="#ctx0" brushRef="#br0" timeOffset="95182.8992">5473 9400 1665 0,'10'0'395'0,"15"4"-163"16,17-5-119-16,7-3-31 16,7 1-80-16,-4-3-54 0</inkml:trace>
  <inkml:trace contextRef="#ctx0" brushRef="#br0" timeOffset="95577.4172">6191 9350 1747 0,'18'2'405'16,"31"4"-255"-16,12 0-38 15,11-4-61-15,-2-1-17 0,-11-1-10 16</inkml:trace>
  <inkml:trace contextRef="#ctx0" brushRef="#br0" timeOffset="96036.379">6888 9368 1503 0,'8'-3'245'0,"19"-4"-81"16,16 3-75-16,39 1-58 15,28-1 0-15,35 0-9 16,15 0 0-16,21 3 1 15,-6 1-4-15,6 1-17 16,-5 1-62-16</inkml:trace>
  <inkml:trace contextRef="#ctx0" brushRef="#br0" timeOffset="96756.2319">7391 8984 890 0,'-4'-10'486'15,"-4"-7"-291"-15,-7-4-57 16,-4 2-10-16,-10 0-29 16,-3 0-21-16,-4 9-33 15,2 2-18-15,6 16-19 16,5 6-6-16,7 15-10 0,6 2-2 15,8 6-1-15,2-2 1 16,19-3 3-16,4-6 0 16,14-9 4-16,5-6 3 15,-1-11 3-15,-2-7 2 16,-10-15 5-16,-3-2 0 16,-9-18 1-16,-5-5 1 15,-8-10 7-15,-3-6 5 16,-2 0 8-16,-5-1 2 0,4 15 7 15,-4 12-8-15,4 14 3 16,2 11-1-16,0 12-12 16,0 1 2-16,1 13-14 15,-2 6-6-15,3 11-2 16,0 7-1-16,-1 17 2 16,4 4-3-16,-5 8 4 15,3 0-24-15,3-12-68 16,0-4-33-16</inkml:trace>
  <inkml:trace contextRef="#ctx0" brushRef="#br0" timeOffset="97188.1167">7529 8679 1298 0,'-2'-6'283'0,"1"-3"-63"15,1 3-13-15,3 8-84 16,3 8-13-16,7 14-45 15,7 8-11-15,2 18-16 16,-2 8-9-16,3 4-14 16,-2-4-4-16,2-15-3 15,1-12-3-15,0-17 0 16,1-7 1-16,-5-14 2 16,-2-7 4-16,-2-7 3 15,-6-6 0-15,0-11 3 16,-2-6-2-16,-2-10-1 15,4 1-9-15,3 3-5 16,-2 5-1-16,1 15-5 16,-3 6-3-16,-3 12-58 15,-1 11 31-15</inkml:trace>
  <inkml:trace contextRef="#ctx0" brushRef="#br0" timeOffset="98071.8627">7399 9919 1360 0,'-1'-11'237'0,"-6"-15"-70"16,-8 3-4-16,-12 5-36 16,-7 1-13-16,-11 9-30 15,4 8-25-15,6 13-40 16,5 8-13-16,13 14-8 16,4 6-4-16,13 0-3 15,4 0 0-15,20-9 1 16,6-10 4-16,18-9 8 15,3-11 4-15,-5-10 5 16,0-10 2-16,-12-13 0 16,-8-9-1-16,-5-9-2 15,-7-5 0-15,-8-5-2 16,1-2 1-16,-11-4-1 0,1 8-2 16,-3 10-2-16,-2 12-5 15,3 23-1-15,-1 6 1 16,-1 20 2-16,-1 8 3 15,3 15 0-15,2 8-3 16,3 10-3-16,6 9 0 16,4 6 2-16,-1-2-13 0,4-9-61 15,-1-11-66-15</inkml:trace>
  <inkml:trace contextRef="#ctx0" brushRef="#br0" timeOffset="98332.9114">7617 9856 1583 0,'1'3'334'0,"11"9"-89"16,9 2-66-16,11 10-86 0,8 5-31 16,4 1-41-16,-6 2-10 15,-4-4-28-15,-8-6-40 16,-5-7-98-16</inkml:trace>
  <inkml:trace contextRef="#ctx0" brushRef="#br0" timeOffset="98498.8508">7914 9859 1644 0,'-12'11'393'0,"-13"14"-129"16,-8 5-62-16,-6 10-96 16,-5-3-30-16,-4-1-44 15,8-1-35-15,13-12 330 16</inkml:trace>
  <inkml:trace contextRef="#ctx0" brushRef="#br0" timeOffset="102180.6467">5308 11071 1345 0,'-1'1'243'0,"2"6"-78"0,18-1-75 15,9-2-17-15,24 2-43 16,1-6-8-16,4-4-66 16,-2-2-79-16</inkml:trace>
  <inkml:trace contextRef="#ctx0" brushRef="#br0" timeOffset="102361.3758">5368 11243 1459 0,'13'7'245'16,"4"2"-42"-16,21 2-119 16,2-1-27-16,7-7-45 15,2-2-62-15</inkml:trace>
  <inkml:trace contextRef="#ctx0" brushRef="#br0" timeOffset="102659.5773">6084 11242 1421 0,'5'3'254'0,"12"5"11"16,6 1-106-16,28 3-76 15,11-4-16-15,8-3-40 16,8-2-46-16</inkml:trace>
  <inkml:trace contextRef="#ctx0" brushRef="#br0" timeOffset="103413.2216">7199 11010 1227 0,'-13'-8'305'15,"-21"-5"-115"-15,-3 4-43 16,3 9-71-16,1 7-26 16,12 11-35-16,7 3-7 15,14 3-5-15,5 6 0 16,13-6-1-16,10 1 1 0,7-10-1 16,1-11 1-16,5-6 1 15,0-8 1-15,-5-14-1 16,-5 0 1-16,-11-16 0 15,-4-4 1-15,-13-9 5 16,0-7 2-16,-10-8 33 16,-5-1-3-16,3 9-5 15,-3 7-3-15,6 26-12 16,-1 9 13-16,1 18 6 16,-1 10-1-16,3 16-26 15,2 9-9-15,4 17-5 16,5 11 0-16,6 12 3 15,3 1-2-15,-1-11 7 16,6-7-28-16,-5-15-135 16</inkml:trace>
  <inkml:trace contextRef="#ctx0" brushRef="#br0" timeOffset="103674.53">6778 11395 1699 0,'5'7'355'0,"21"4"-240"15,16 3-17-15,31-9-22 16,8-4-21-16,39-6-19 15,3-5-12-15,1 1-12 16,1 0-34-16,-36 0-102 16,-9 7-80-16</inkml:trace>
  <inkml:trace contextRef="#ctx0" brushRef="#br0" timeOffset="104292.2057">7097 12041 1201 0,'2'-6'303'0,"1"-6"-160"16,2 3-19-16,-4-8-49 16,-1-2-19-16,-8-3-22 15,-6-4 2-15,-6-2 5 16,-6 5 4-16,-3 7 8 15,4 7 6-15,-3 15-7 16,6 9-3-16,7 11-20 16,-3 2-9-16,12 4-15 15,6 3-3-15,11-7 1 16,9-2 0-16,11-5 4 16,0-9 1-16,5-7 3 15,1-5 2-15,-7-21-1 16,-4-7-1-16,-1-6-7 15,-7-10-4-15,-2-6-9 16,-1-3-1-16,-13-12 3 16,0 0 4-16,-5 7 3 15,0 8 0-15,0 23 5 0,-1 13 4 16,-2 20 8-16,-1 9 5 16,0 15-2-16,4 8-2 15,3 11-4-15,6 4-2 16,3 8-6-16,1-2-1 15,1-2-2-15,-2-6 2 16,-1-13-36-16,0-6-48 0</inkml:trace>
  <inkml:trace contextRef="#ctx0" brushRef="#br0" timeOffset="104491.6718">7319 11817 1642 0,'1'6'377'16,"6"4"-132"-16,7 13-123 15,6 4-26-15,9 5-34 16,-1 0-13-16,5 2-23 16,0-2-13-16,-6-6-57 15,1-4-46-15,-6-8-174 16</inkml:trace>
  <inkml:trace contextRef="#ctx0" brushRef="#br0" timeOffset="104640.6819">7550 11854 1600 0,'-12'11'364'16,"-19"16"-86"-16,0 7-73 15,1 6-101-15,-2-2-30 16,5-1-54-16,1-6-47 15,7-4-503-15</inkml:trace>
  <inkml:trace contextRef="#ctx0" brushRef="#br0" timeOffset="105912.3224">8158 10807 1470 0,'0'6'237'0,"3"17"-79"16,1 11-37-16,-1 26-46 15,1 10-18-15,0 8-20 16,0 4-6-16,1-8-15 15,1-4-13-15,5-21-37 16,4-11-51-16,2-21-140 16</inkml:trace>
  <inkml:trace contextRef="#ctx0" brushRef="#br0" timeOffset="106063.2852">8353 11174 1466 0,'-7'0'238'16,"-14"4"-59"-16,-3 9-36 15,-5 10-60-15,1 2-15 16,12 1-45-16,9-1-11 16,19-7-18-16,12 1-37 15,13-8-142-15</inkml:trace>
  <inkml:trace contextRef="#ctx0" brushRef="#br0" timeOffset="106363.4851">8482 11430 1345 0,'7'2'242'15,"4"4"-76"-15,8-6-66 16,5-2-9-16,-3-7-35 16,-3-3-13-16,-3-8-16 15,-7-2-7-15,-8-1-5 16,-3 3 4-16,-16 9-8 15,-2 4 12-15,-8 12 27 16,-7 6 0-16,6 12 15 16,3 7-13-16,12 7-27 15,10 1-5-15,15-2-8 0,10-4-2 16,19-11-2-16,2-3-2 16,10-11-34-16,2-6-37 15,-6-6-145-15</inkml:trace>
  <inkml:trace contextRef="#ctx0" brushRef="#br0" timeOffset="106751.3888">8778 11015 1463 0,'11'-10'233'0,"7"-9"-60"16,7 1-21-16,14 17-49 16,-1 10 4-16,7 20-28 15,-3 12-12-15,-6 13-10 16,-7 5-8-16,-10 11-17 16,-5 1-6-16,-6-6-13 15,1-10-2-15,-5-14 0 16,1-11-1-16,0-19-12 15,1-9-13-15,-1-19-25 16,-2-12-8-16,-6-10 4 16,-5-3 8-16,-9 0 20 15,1 6 7-15,-6 18 10 0,-2 11 15 16,-5 20 27-16,-2 13 7 16,1 12 0-16,3 1-8 15,10-3-26-15,4-8-36 16,16-12-360-16</inkml:trace>
  <inkml:trace contextRef="#ctx0" brushRef="#br0" timeOffset="107723.9012">9630 11446 1412 0,'11'-12'212'0,"17"-21"-98"15,2-8-16-15,6-9-25 16,-7-6-18-16,-9-2-12 16,-7 0-7-16,-17-6 7 15,-4 2 11-15,-13 5 7 16,-1 9-3-16,-9 23-10 15,-6 13-8-15,-4 26-12 16,3 10-1-16,9 19-20 16,7 8-6-16,22 5-2 15,2 4 1-15,27 0 1 16,11 0 1-16,14-4-8 16,6-8-33-16,-3-8-129 15</inkml:trace>
  <inkml:trace contextRef="#ctx0" brushRef="#br0" timeOffset="108006.0333">10132 11296 1466 0,'-8'-9'247'16,"-15"-13"-34"-16,0 0-27 15,-6 2-33-15,0 3-27 16,2 10-61-16,3 7-23 0,6 14-28 15,3 5-5-15,9 6-7 16,8 2 0-16,17 1 0 16,6-3 2-16,13-4 3 15,0-9 2-15,1-12 5 16,-3-6 1 0,-11-9 6-16,-6-1 0 0,-19-6-23 15,-7 1-25-15,-13-2-113 16,0 0 138-16</inkml:trace>
  <inkml:trace contextRef="#ctx0" brushRef="#br0" timeOffset="108544.9238">10476 11337 1237 0,'2'-8'292'15,"-2"-11"-120"-15,-4-1-4 0,-6-1-29 16,-4 1-16-16,-7 0-19 15,-2 4-15-15,-1 10-40 16,0 4-14-16,3 13-29 16,6 8-6-16,6 8 0 15,6 7-2-15,7-2 1 16,5-1 1-16,7-9 0 16,5-3 2-16,6-16-1 15,-2-6 1-15,0-9 2 16,-6-6 0-16,-5 3 0 15,-5 0 1-15,-5 5-1 16,-1 3-2-16,-3 9-1 16,0 6-1-16,3 17-2 15,2 7 1-15,6 14-2 16,-3 7 2-16,0 3 1 16,-9 3 12-16,-14-2 31 15,-3-4 14-15,-14-3 16 0,2-11-6 16,0-17-24-16,-4-9-12 15,5-27-14-15,6-9-26 16,5-18-87-16,11-1-39 16</inkml:trace>
  <inkml:trace contextRef="#ctx0" brushRef="#br0" timeOffset="109190.7842">10736 11380 1523 0,'26'2'214'0,"62"5"-151"16,38-1-52-16,64-10-8 15,40 1-3-15,52-4 8 16,15 5 2-16,35 2 5 15,9 1 2-15,4 0-5 16,-5-1-7-16,-15-1 87 16,-15-5 15-16,-37 6 20 15,-17 4-9-15,-50 6-199 16</inkml:trace>
  <inkml:trace contextRef="#ctx0" brushRef="#br0" timeOffset="109891.4947">10906 10694 1272 0,'-4'-10'295'0,"-3"-9"-49"16,6 9-91-16,11 24-76 16,7 13-15-16,13 33-17 15,2 18-1-15,4 9-12 16,-1 0-3-16,-6-21-10 15,-3-15-2-15,-7-25 5 16,-1-13 21-16,-2-20 14 16,-2-9 5-16,-6-17 7 15,-3-10-11-15,-5-16-8 16,-1-10-4-16,-5-21-14 16,-3-5-8-16,-3 1-32 15,1 7-8-15,3 16-41 16,1 14-33-16,2 17-47 15,1 13-58-15</inkml:trace>
  <inkml:trace contextRef="#ctx0" brushRef="#br0" timeOffset="110300.5687">11177 10368 1466 0,'8'-4'198'0,"7"2"-122"15,12-1-19-15,23 1-14 16,9 1-1-16,38 2-1 16,16 4 2-16,19 3-8 15,-5-1-1-15,17-1-10 16,-6-3-5-16,-2-5-8 15,19-4-4-15,-24-9-12 16,-1-2-16-16,-13 2-22 16,-25 2-3-16,-28 5 14 15,-16 3 13-15,-32 4 25 16,-12 1 10-16,-17 0 10 16,-3 0 1-16,-1 1 0 15,4 1-8-15,7 2-10 16,-2 1-2-16,7 4 0 15,2 4-2-15,4 10-3 16,5 10-1-16,1 11-3 0,1 7 7 16,-4 0 2-16</inkml:trace>
  <inkml:trace contextRef="#ctx0" brushRef="#br0" timeOffset="110689.139">11388 10827 1373 0,'10'5'245'0,"9"11"-28"0,5 14-79 15,5 14-54-15,2 4-18 16,4 1-23-16,-4-5-1 16,-7-7-89-16,-5-7-57 15</inkml:trace>
  <inkml:trace contextRef="#ctx0" brushRef="#br0" timeOffset="110835.744">11686 10906 1254 0,'-5'-1'335'0,"-12"4"-1"16,-11 10-94-16,-10 12-91 16,-3 7-34-16,-5 3-60 15,3 0-15-15,9-4-66 16,7-2-51-16</inkml:trace>
  <inkml:trace contextRef="#ctx0" brushRef="#br0" timeOffset="111106.3982">11718 10614 1411 0,'8'-5'285'16,"5"-8"60"-16,2 7-243 15,0 6-27-15,-4 4-49 0,-5 4-7 16,-8 8-5-16,-3 5-2 16,-10 5-2-16,3 2-2 15,7-2-5-15,4-5 0 16,11-8-3-16,11-3 0 16,9-8-6-16,7 2-47 15,3-1 40-15</inkml:trace>
  <inkml:trace contextRef="#ctx0" brushRef="#br0" timeOffset="111305.6515">12012 10738 1486 0,'4'8'295'15,"0"5"-20"-15,3 13-103 16,0 10-31-16,1 11-57 15,0 5-18-15,1-2-32 16,1-4-7-16,-2-15-37 16,-1-8-39-16,-3-10-76 15</inkml:trace>
  <inkml:trace contextRef="#ctx0" brushRef="#br0" timeOffset="111440.6392">11899 11003 1548 0,'13'0'253'0,"9"1"-135"16,19-1-82-16,10-3-20 15,8-1-142-15</inkml:trace>
  <inkml:trace contextRef="#ctx0" brushRef="#br0" timeOffset="111792.1777">12359 10802 1524 0,'-5'5'300'0,"-1"4"-61"0,3 15-87 16,2 9-28-16,2 8-49 15,5 6-14-15,2-7-24 16,2-7-11-16,7-11-10 16,0-12-2-16,1-8 3 15,-2-6 1-15,-3-10-1 16,-2-1 0-16,-7-7-7 15,1-2-1-15,-4-2-3 16,-1-3-2-16,-1 2-4 16,1 9-3-16,3 16-8 15,3 7-3-15,4 18 2 16,0 8 1-16,2 12 3 0,0 2 3 16,-3 4 3-16,-4-1 2 15,-13-5 6-15,-7-4 2 16,-13-10 4-16,-4-7-1 15,-4-16-8-15,2-6-29 16,9-12-101-16,4-7-79 16</inkml:trace>
  <inkml:trace contextRef="#ctx0" brushRef="#br0" timeOffset="112063.9334">12607 10627 1530 0,'14'-2'294'16,"5"-2"-73"-16,1 6-87 16,-3 4-22-16,-1 8-45 15,-6 5-6-15,-16 4 1 16,-8 4-7-16,-17-1-4 15,4 0-10-15,15-4-22 16,9-6-5-16,17-6-7 16,9-3-1-16,7-7-37 15,7 0-17-15</inkml:trace>
  <inkml:trace contextRef="#ctx0" brushRef="#br0" timeOffset="112813.2815">13315 10682 1484 0,'0'3'284'16,"1"3"-20"-16,1 15-116 15,2 7-40-15,5 14-52 16,0 4-18-16,5-1-22 0,0-3-1 16,-8-12-70-16,-2-9-17 15</inkml:trace>
  <inkml:trace contextRef="#ctx0" brushRef="#br0" timeOffset="112951.9701">13208 10822 1578 0,'10'-3'287'0,"28"-7"-131"16,7 3-76-16,16-1-33 15,7 1-7-15,-6 3-75 16</inkml:trace>
  <inkml:trace contextRef="#ctx0" brushRef="#br0" timeOffset="113293.8711">13895 10704 1529 0,'10'-13'229'0,"12"-21"-150"16,-1-5 7-16,-7-11 6 0,-6-5-2 16,-10-22 4-16,-4-6-14 15,-11 4-39-15,-2 7-17 16,-5 33-19-16,-3 14-5 16,2 23-6-16,-1 9-1 15,4 18-3-15,11 11 1 16,14 23 7-16,10 7 4 15,19 7 7-15,5-1 0 16,11-15 3-16,2-8-43 0,2-16-144 16</inkml:trace>
  <inkml:trace contextRef="#ctx0" brushRef="#br0" timeOffset="113515.5525">13785 10801 1586 0,'15'1'281'0,"21"-1"-176"16,15 2-8-16,17 1-37 15,2 2-12-15,5 2-21 16,-7-2 0-16,-14 1-115 0,-3-2-187 15</inkml:trace>
  <inkml:trace contextRef="#ctx0" brushRef="#br0" timeOffset="113829.5312">13836 11058 1418 0,'6'-3'229'0,"13"-5"-54"16,10 0-53-16,15 2-27 15,9 0-15-15,-2 6-4 16,-2 7-11-16,-15 5-22 16,-14 1 10-16,-24 13 15 15,-15-3 6-15,-21 6 6 16,-7 3-12-16,2-3-33 15,6 2-10-15,18-9-14 16,13-4-5-16,20-10-4 16,10-4 0-16,21-4-1 15,5 0 1-15,4 0-39 16,-1 0-2-16</inkml:trace>
  <inkml:trace contextRef="#ctx0" brushRef="#br0" timeOffset="115793.8236">10871 12086 1151 0,'-1'-7'340'0,"-1"0"-156"15,4 2-35-15,7 12-40 16,5 14-20-16,11 23-23 15,0 13 5-15,4 24-2 0,-6 2-4 16,-5-6-28-16,-6-9 0 16,-3-32 6-16,3-11 10 15,2-26 12-15,2-14 0 16,2-23-12-16,1-13-14 16,-3-17-15-16,-6-7-4 15,-6-11-5-15,-6-3 1 16,-5-10-11-16,-3-5-3 15,-3 12-18-15,-1 9-18 16,-8 32-42-16,1 18-34 0,7 24-77 16</inkml:trace>
  <inkml:trace contextRef="#ctx0" brushRef="#br0" timeOffset="116119.5133">11029 11730 1469 0,'0'-2'201'0,"10"-2"-115"16,13-1-27-16,30 5 6 0,16-1 2 16,29-3 0-16,19-1-5 15,33-2-20-15,11-4-5 16,27 0-16-16,1-2-5 16,-8-1-4-16,-12 2-32 15,-45 5-101-15,-24 5-231 16</inkml:trace>
  <inkml:trace contextRef="#ctx0" brushRef="#br0" timeOffset="116405.6268">12701 11621 1529 0,'2'0'265'0,"5"6"-102"0,-5 6-32 16,4 16-45-16,-2 9-23 15,0 12-17-15,4 3-41 16</inkml:trace>
  <inkml:trace contextRef="#ctx0" brushRef="#br0" timeOffset="116750.2561">11262 12291 1516 0,'11'9'267'16,"9"4"-88"-16,10 13-81 16,9 8-17-16,2 4-34 15,3 3-13-15,-8-7-45 0,-6-4-73 16</inkml:trace>
  <inkml:trace contextRef="#ctx0" brushRef="#br0" timeOffset="116897.8586">11589 12294 1700 0,'-20'12'375'15,"-23"18"-214"-15,-6 2-41 0,-2 11-65 16,2-4-17-16,7-5-73 15,15-2-48-15</inkml:trace>
  <inkml:trace contextRef="#ctx0" brushRef="#br0" timeOffset="117168.1254">11558 12038 1425 0,'10'-12'287'16,"6"-11"76"-16,15 8-239 15,4 3-18-15,-1 12-50 16,-3 7-19-16,-19 3-22 16,-11 11-3-16,-9 4 0 15,-10 5-2-15,-7 0 0 0,5-4-2 16,5-12-3-16,13-3-3 15,19-5-2-15,7-3-14 16,11 3-59-16,3 2-99 16</inkml:trace>
  <inkml:trace contextRef="#ctx0" brushRef="#br0" timeOffset="117349.1917">11936 12155 1706 0,'0'10'370'0,"-1"15"-230"16,-1 5-21-16,3 12-48 15,1 2-21-15,0 4-24 16,3-1-12-16,0-9-96 16,-1-9-41-16</inkml:trace>
  <inkml:trace contextRef="#ctx0" brushRef="#br0" timeOffset="117812.8403">11806 12374 1585 0,'7'-1'268'0,"19"-2"-164"0,5 1-71 16,10-5-17-16,7 0-6 15,2-3-5-15,-1-1 1 16,-5-2-5-16,-5-4 0 15,-16 1-1-15,-9-1 0 16,-13 7 8-16,-1 6 17 16,-4 8 39-16,-2 6 16 15,6 11 5-15,0 4-16 16,6 7-39-16,2 2-10 16,7-2-11-16,-1-3 0 0,3-13-1 15,2-7 3-15,-4-12 3 16,0-9-2-16,-2-7-1 15,-1-3-4-15,-3-5-9 16,-3 1-6-16,-6-2-4 16,0 8-3-16,0 11-2 15,0 6-1-15,0 18-1 16,3 9 2-16,3 18 3 16,2 6 4-16,3 11 4 15,-4-3-1-15,-4 1 30 16,-6-3 9-16,-12-7 12 15,-4-4 5-15,-10-12-19 16,2-9-4-16,-3-20-39 16,3-6-25-16,4-23-70 15,2-8-73-15</inkml:trace>
  <inkml:trace contextRef="#ctx0" brushRef="#br0" timeOffset="118071.5976">12359 11998 1610 0,'12'-6'321'0,"10"-7"-174"16,4 4-6-16,3 7-41 15,-7 7-26-15,-10 12-25 16,-10 4-4-16,-15 10-8 15,-11-8-2-15,-4 3-8 16,7-3-11-16,18-9-13 16,14-1-9-16,19-11-52 15,10 2-40-15,7-3-171 16</inkml:trace>
  <inkml:trace contextRef="#ctx0" brushRef="#br0" timeOffset="118306.822">12923 12182 1716 0,'11'2'370'15,"25"1"-241"-15,16-1-37 16,9-5-39-16,5-1-23 16,-3 2-29-16,-3-1 400 0</inkml:trace>
  <inkml:trace contextRef="#ctx0" brushRef="#br0" timeOffset="118819.5917">13779 12174 1443 0,'5'-3'221'15,"9"-5"-76"-15,5-6-20 16,7-10-38-16,3-4-13 0,-1-12-1 16,0-6 3-16,-5-12-4 15,-6-7-10-15,-11-8-21 16,-2 3-11-16,-8 15-20 16,-4 11-3-16,-8 25-3 15,-5 12 0-15,-4 13-4 16,0 10-5-16,6 18-3 15,8 3 0-15,14 22 4 16,11 10 3-16,18 0 2 16,6-1 2-16,15-20-4 15,-1-13-30-15,0-12-108 16</inkml:trace>
  <inkml:trace contextRef="#ctx0" brushRef="#br0" timeOffset="119041.8967">13710 12228 1655 0,'6'4'353'15,"17"-1"-168"-15,17 1-78 16,24-5-30-16,11-3-20 15,14-2-29-15,-4 2-6 0,-1-1-32 16,-6 4-61-16</inkml:trace>
  <inkml:trace contextRef="#ctx0" brushRef="#br0" timeOffset="119353.0321">13894 12483 1628 0,'18'-3'292'0,"27"-2"-217"16,7-2-9-16,3 11 47 16,-5 5 3-16,-18 4-12 15,-11 6-14-15,-22 8-47 16,-10 0-6-16,-21 7 2 0,-8-1-2 15,-11-3-4 1,-1-1-6-16,13-5-12 0,10-1-3 16,21-8-1-16,13-3 0 15,22-4 0-15,14-5-2 16,16-3-9-16,7-2-4 16,14-6 12-16,7-1-462 15</inkml:trace>
  <inkml:trace contextRef="#ctx0" brushRef="#br0" timeOffset="124830.7373">5065 13286 1256 0,'7'0'288'0,"12"4"-104"16,16-3-101-16,3 1-14 15,15-1-37-15,-1-2-31 16,-1 1-270-16</inkml:trace>
  <inkml:trace contextRef="#ctx0" brushRef="#br0" timeOffset="125020.5789">5142 13508 1410 0,'2'7'273'16,"4"2"10"-16,18-3-139 15,13-5-16-15,20-3-64 16,2 0-20-16,4-5-131 15,-5 1-263-15</inkml:trace>
  <inkml:trace contextRef="#ctx0" brushRef="#br0" timeOffset="125320.5151">5878 13437 1468 0,'-3'2'267'0,"5"3"-14"16,8-1-63-16,22 4-81 16,10-1-29-16,25-2-37 15,5-1-39-15</inkml:trace>
  <inkml:trace contextRef="#ctx0" brushRef="#br0" timeOffset="125775.1022">6468 13038 1371 0,'-1'-11'245'0,"-2"-7"-44"16,3 10-24-16,7 24-65 16,-2 12-11-16,2 28-43 15,1 9-23-15,5 15-23 16,1 3-3-16,-2-12-29 15,0-9-54-15,-2-26-134 16</inkml:trace>
  <inkml:trace contextRef="#ctx0" brushRef="#br0" timeOffset="125961.905">6688 13231 1489 0,'-10'9'255'16,"-17"8"-79"-16,-5 7-35 15,-3 4-57-15,3-1-21 16,10-2-30-16,15-6-12 16,20-8-15-16,12-6-1 15,16-5 3-15,5-2-15 16,6 3-105-16,4 0-242 0</inkml:trace>
  <inkml:trace contextRef="#ctx0" brushRef="#br0" timeOffset="126262.0978">6884 13462 1546 0,'4'4'271'0,"4"4"-103"16,3 0-61-16,6-5-42 15,4-3-13-15,1-5-23 16,-2-1-6-16,-4-6-8 15,-6-2-3-15,-10-3-2 16,-2 3-4-16,-17 0-5 16,-6 4-1-16,-1 13-3 15,-3 10 0-15,6 12 3 16,0 9 3-16,10 0 11 16,6 1 7-16,15 0 5 0,13-7-1 15,4-7-6-15,9-7-2 16,5-9-55-16,1-4-46 15</inkml:trace>
  <inkml:trace contextRef="#ctx0" brushRef="#br0" timeOffset="126651.4189">7165 13161 1349 0,'6'-13'252'0,"10"-11"-16"15,10 2-54-15,16 9-43 16,3 4-1-16,1 19-48 16,5 12-15-16,-7 18-26 15,0 9-9-15,-6 18-8 16,-11 5-5-16,-7-3-7 15,-5-3-3-15,-6-24-2 16,-2-8-4-16,-1-18-35 16,-5-7-29-16,-1-15-66 0,-1-10-17 15,-6-10 9-15,-2-8 21 16,-7-1 67-16,-2 5 19 16,-1 8 20-16,-3 14 18 15,-7 17 43-15,6 14 22 16,-5 8 7-16,4 7-15 15,13-3-34-15,-6-7-50 16</inkml:trace>
  <inkml:trace contextRef="#ctx0" brushRef="#br0" timeOffset="127327.2307">8432 13258 1427 0,'-4'-6'219'0,"-2"-8"-84"16,-5-1-10-16,-3 5-42 16,-5 1-18-16,-7 5-26 15,-2 4-11-15,-1 8-22 16,0 7-8-16,12 10-7 16,7 3 0-16,17 5 1 15,8-2 1-15,13-8 4 16,6-7 3-16,0-16 2 15,5-6 3-15,-5-18-2 16,0-8-1-16,-6-7-2 16,-5-5 0-16,-6 1 0 15,-8-3 3-15,-9-7 3 16,-5-5 1-16,-8-6 17 16,3 2 16-16,1 15 11 15,-1 15-1-15,4 25-7 16,-1 10-14-16,1 15-11 15,4 12 1-15,2 17-10 16,4 10-2-16,3 7 0 0,4 3-2 16,1-2-1-16,2 2 1 15,5-6-75-15,-3-9-61 16</inkml:trace>
  <inkml:trace contextRef="#ctx0" brushRef="#br0" timeOffset="127568.6524">8021 13569 1411 0,'13'4'250'16,"8"4"-50"-16,32-8-32 15,18 0-1-15,20 0-44 16,9-3-30-16,4 3-45 16,-1 2-13-16,-11-4-41 15,-6 2-50-15,-27-1-74 16</inkml:trace>
  <inkml:trace contextRef="#ctx0" brushRef="#br0" timeOffset="128182.9725">8356 14148 965 0,'-1'-9'409'0,"-3"-14"-250"15,4 3-38-15,-7-1-22 16,-6-4-13-16,-10 2-9 15,-7 3-8-15,-7 8-17 16,0 11-5-16,1 11-24 16,2 3-6-16,7 8-14 15,8 5-2-15,12 6 2 16,7-1 2-16,15-5 11 16,8-1 3-16,13-9 6 15,6-4 1-15,8-11-7 16,-3-7-2-16,-8-14-12 15,-5-8-8-15,-14-9-7 0,1-4-3 16,-6-9 6-16,-7-5 5 16,-3-6 4-16,-6-3 0 15,-5 8-2-15,4 11 5 16,-6 19 11-16,0 13 3 16,-3 16 5-16,2 8-4 15,7 18-12-15,2 7-2 0,0 14-2 16,3 8 0-16,4 5 1 15,-2 0-1-15,2-9 0 16,2-7 1-16,-2-8-22 16,0-10-34-16,9-10-154 15</inkml:trace>
  <inkml:trace contextRef="#ctx0" brushRef="#br0" timeOffset="128364.4826">8583 13994 1691 0,'5'9'371'0,"9"7"-211"15,7 7-20-15,6 1-54 16,6 7-23-16,2 6-33 16,-2 0-7-16,-5-1-51 0,-6-6-32 15,-6-13-70-15</inkml:trace>
  <inkml:trace contextRef="#ctx0" brushRef="#br0" timeOffset="128517.5306">8822 13970 1583 0,'-13'7'370'16,"-15"11"-44"-16,-4 8-107 0,-9 10-103 15,-1 3-34-15,3 7-43 16,2 0-35-16,11-4 321 15</inkml:trace>
  <inkml:trace contextRef="#ctx0" brushRef="#br0" timeOffset="129305.9134">9359 13648 1350 0,'7'-6'211'0,"12"-7"-108"16,7-8-20-16,13-17-31 15,5-5-4-15,2-22-11 16,-1-5 6-16,-12-6 11 16,-9 0 2-16,-18 6 0 15,-9 12-7-15,-14 16-21 16,-4 12-5-16,-8 24 2 0,-2 5 3 16,2 20-1-1,2 7-7-15,12 23-14 0,8 8 3 16,14 20 7-16,10 5 3 15,13-4-3-15,6-6-3 16,8-19-30-16,-2-9-36 16,2-14-107-16,-2-6-85 0</inkml:trace>
  <inkml:trace contextRef="#ctx0" brushRef="#br0" timeOffset="129576.7715">9976 13502 1233 0,'0'-7'274'0,"-3"-6"-144"16,-3 1 3-16,-6 4 1 15,-3 3-2-15,-3 5-27 16,-3 3-17-16,4 11-46 16,5 2-15-16,5 8-16 15,7 5-2-15,13-5-1 16,4 0 2-16,13-8 3 15,5-4 4-15,2-12 3 16,-4-4-1-16,-10-12 3 16,-8-5-1-16,-15-3-4 0,-9-1-13 15,-15 0-59-15,-6-2-57 16</inkml:trace>
  <inkml:trace contextRef="#ctx0" brushRef="#br0" timeOffset="130190.9355">10419 13567 1092 0,'2'-7'369'0,"0"-9"-210"15,-2-1-17-15,-4-2-40 16,-4-3-8-16,-8 4-27 15,-4-1-9-15,-5 6-10 16,-5 4-11-16,3 12-21 0,3 7-10 16,5 11-11-16,9 3-3 15,7 5 0-15,3-3 1 16,8-4-5-16,8 1-7 16,7-11-12-16,7-2-4 15,1-11-8-15,-3-9 2 16,-3-9 9-16,-8-1 8 15,-4-6 15-15,-4 5 6 0,-8 5 15 16,-1 4 6-16,-4 14 17 16,-1 9 5-16,4 17 1 15,2 7-2-15,7 12-16 16,0 0-4-16,-2 7 7 16,-6 4 25-16,-10-1 39 15,-6-3 11-15,-6-12-10 16,-8-8-22-16,1-20-33 15,1-7-10-15,-5-19-9 16,6-2-2-16,2-12-40 16,4-8-32-16,11-1-77 15,6-5-159-15</inkml:trace>
  <inkml:trace contextRef="#ctx0" brushRef="#br0" timeOffset="130838.1598">10972 13634 1528 0,'-4'1'203'16,"4"0"-173"-16,19 1-39 15,48 2-8-15,21-2 4 16,51-4 2-16,32-3 5 0,50-5 19 15,33 3 8-15,42 2 8 16,18 3 1-16,21 2 55 16,-1-2 15-16,-14-1 18 15,-19 1 19-15,-42 1-73 16,-23 1-22-16,-40 2-135 16</inkml:trace>
  <inkml:trace contextRef="#ctx0" brushRef="#br0" timeOffset="131481.3759">11159 13083 1461 0,'2'3'219'0,"6"9"-97"16,6 11-7-16,10 18-30 16,5 11-18-16,6 20-17 0,-3-1 6 15,-2-5-7-15,-1-11 3 16,-7-27 8-16,-1-15 3 15,-3-23-1-15,-3-10-5 16,-5-20-14-16,-4-8-5 16,-4-10-9-16,-3-4-3 15,-7-7-6-15,-1-3-6 16,-7-12-23-16,1-1-25 16,4 15-61-16,3 10-35 15,8 34-116-15</inkml:trace>
  <inkml:trace contextRef="#ctx0" brushRef="#br0" timeOffset="131896.5262">11428 12873 1325 0,'0'-6'236'15,"4"-3"-115"-15,22 8-37 16,12 2-10-16,26 7-21 16,12 1-8-16,21 3-1 15,7-2 6-15,20-4-1 16,4-1-3-16,6-7-12 16,-1-3-15-16,-15 0-14 15,-10 0 0-15,-25 7-15 0,-7 2-11 16,-27 0-9-16,-5-1-4 15,-12 1 8-15,-11-2 10 16,-11-3 11-16,-5 1 5 16,-10-5 3-16,1 0 2 15,-4 1 0-15,1 0 0 16,0 1 0-16,2-1-1 0,4 4 0 16,0 0 5-16,1 0 10 15,0 0 5-15,5 19-3 16,13 41-6-16,-10-28-3 15,-2 2-23-15</inkml:trace>
  <inkml:trace contextRef="#ctx0" brushRef="#br0" timeOffset="132261.2601">11674 13252 1455 0,'8'3'268'0,"2"3"2"0,6 13-163 16,6 6-13-16,3 10-51 15,4 5-14-15,1-1-21 16,-6-3-36-16,-7-8-140 15</inkml:trace>
  <inkml:trace contextRef="#ctx0" brushRef="#br0" timeOffset="132418.2176">11916 13289 1460 0,'-15'6'269'0,"-19"10"7"16,-10 7-87-16,-2 12-80 15,0 0-31-15,8 0-54 16,5-4-28-16,9-14-90 16</inkml:trace>
  <inkml:trace contextRef="#ctx0" brushRef="#br0" timeOffset="132691.3205">11847 13107 1485 0,'4'-9'250'0,"10"-9"-45"16,7 3-60-16,5 12-34 16,1 4-14-16,-4 11-42 15,-4 4-11-15,-17 3-13 16,-4 6-7-16,-17 3-5 15,-2 2-2-15,4-4-7 16,6-7-5-16,14-12-12 16,10-3-16-16,15-4-64 15,5-5-44-15</inkml:trace>
  <inkml:trace contextRef="#ctx0" brushRef="#br0" timeOffset="132861.399">12213 13216 1493 0,'-4'0'284'0,"2"4"-24"0,1 6-89 15,0 10-76-15,5 8-31 16,-4 6-35-16,4 4-9 16,1 4-23-16,-1-7-48 15,5-9-49-15</inkml:trace>
  <inkml:trace contextRef="#ctx0" brushRef="#br0" timeOffset="133294.7701">12134 13354 1579 0,'11'-1'282'16,"8"-2"-138"-16,9 1-106 15,5-3-14-15,5-3-16 16,-3-3-2-16,2-4 1 15,-4 0-1-15,-8-1 1 16,-6-1 0-16,-11 4 2 16,-6 1 8-16,-3 11 18 15,-3 2 7-15,1 12 0 16,0 3-8-16,4 9-15 16,3 3-7-16,5 1-3 15,5 0 0-15,4-12-1 16,-1-7 1-16,1-10 6 15,-3-7 2-15,-6-9-2 0,-1-1 0 16,-3-5-6-16,-2 4-5 16,-1 4-2-16,-1 3-3 15,3 12-5-15,1 5-2 16,0 16-2-16,5 7 3 16,-2 10 4-16,-1 4-1 15,-5 2 12-15,-7-5 7 0,-11-6 9 16,-10-4 2-16,-10-15-3 15,-2-2-7-15,-1-9-48 16,5-6-44-16,15-12-223 16</inkml:trace>
  <inkml:trace contextRef="#ctx0" brushRef="#br0" timeOffset="133560.4025">12484 13146 1465 0,'5'-9'247'0,"9"-4"-44"15,5 1-34-15,7 4-37 16,2 8-19-16,3 8-43 16,0 3-18-16,-11 6-28 15,-8 0-6-15,-14 2 7 16,-8 2 5-16,-10 0 11 15,0-1 2-15,8-7-14 0,3-3-8 16,17-6-14-16,11-3-10 16,11-3-57-16,6-3-15 15</inkml:trace>
  <inkml:trace contextRef="#ctx0" brushRef="#br0" timeOffset="133985.7543">13130 13294 1487 0,'5'0'248'16,"12"0"-63"-16,6 0-40 15,20-1-20-15,10-3-28 16,5 0-50-16,-2 0-15 16,-7-2-26-16,-9 2-48 0,-16-4-194 15</inkml:trace>
  <inkml:trace contextRef="#ctx0" brushRef="#br0" timeOffset="134144.3279">13336 13138 1271 0,'-2'9'310'16,"-2"13"-42"-16,0 13-117 15,1 5-8-15,-1 11-44 16,3 0-19-16,1-5-47 15,3-6-51-15</inkml:trace>
  <inkml:trace contextRef="#ctx0" brushRef="#br0" timeOffset="134532.1249">13847 13180 1493 0,'5'-2'273'0,"3"0"-55"0,7-6-101 15,4-6 0-15,1-5-57 16,1-6-20-16,-8 1-19 15,-4-3-8-15,-12-2-8 16,-9-4-5-16,-6-1-8 16,-4 4-4-16,-1 13-8 15,1 9 0-15,1 18 2 16,4 11 2-16,6 11 8 16,5 5 5-16,9 3 14 15,3 2 9-15,9-3 13 16,3 0-2-16,12-4-8 15,6-7-2-15,13-10-49 16,5-8-44-16</inkml:trace>
  <inkml:trace contextRef="#ctx0" brushRef="#br0" timeOffset="134758.5263">14326 13010 1641 0,'-14'15'337'15,"-19"24"-185"-15,-4 9 18 16,-6 12-4-16,0 5-14 0,-2 6-37 16,4 1-36-16,6-10-75 15,8-7-26-15,19-25-73 16,6-13-52-16</inkml:trace>
  <inkml:trace contextRef="#ctx0" brushRef="#br0" timeOffset="135060.3461">14306 13192 1468 0,'5'-5'226'0,"5"-4"-90"16,6 3 4-16,6 6-30 16,4 2-11-16,-2 6-29 0,-2 8-9 15,-12 2 9-15,-12 8 9 16,-22 6 2-16,-10 7-2 16,-11 3-30-16,3-3-19 15,13-11-16-15,9-8-6 16,22-14-5-16,13 0 2 15,17-6-1-15,8 0 2 16,8 0-2-16,1-1 0 0,-3 1-28 16,-8-1-26-16,-10-3-262 15</inkml:trace>
  <inkml:trace contextRef="#ctx0" brushRef="#br0" timeOffset="135764.578">11188 14190 1564 0,'2'11'255'0,"5"19"-153"15,3 18-19-15,5 23-12 16,3 3-9-16,1 0-15 15,-3-8-7-15,-4-24-16 0,-1-13-1 16,1-21 11-16,1-14 0 16,3-20 1-16,0-7-4 15,-6-29-16-15,-3-6-2 16,1-15-5 0,-8-12 0-16,-3 5-38 0,-2 0-3 15,-4 9-1-15,4 12-4 16,1 25 31-16,-1 18-10 15,1 33-94-15</inkml:trace>
  <inkml:trace contextRef="#ctx0" brushRef="#br0" timeOffset="136058.9594">11375 13937 1377 0,'12'-2'201'0,"26"-8"-107"16,16 4-26-16,28 0 1 15,8 0 13-15,22 3 4 16,13 0-3-16,7-1-21 15,12-3-9-15,3-9-37 16,-6-3-26-16,-14-2-44 0,-8 1-26 16,-27 8-64-16,-11 8-48 15</inkml:trace>
  <inkml:trace contextRef="#ctx0" brushRef="#br0" timeOffset="136240.555">12908 13846 1245 0,'1'-2'281'0,"1"-4"-132"16,-1 6 13-16,-1 0-9 15,0 0-21-15,2 30-23 16,3 52-10-16,-3-27-33 16,0-5-17-16,2-11-31 15,6-8-42-15</inkml:trace>
  <inkml:trace contextRef="#ctx0" brushRef="#br0" timeOffset="136599.9309">11553 14338 1534 0,'9'14'282'0,"9"9"-77"0,15 15-98 16,11 5-13-16,1 2-41 15,-5-3-15-15,-4-2-31 16,-14-14-37-16,-2-6-91 16,-4-5-50-16</inkml:trace>
  <inkml:trace contextRef="#ctx0" brushRef="#br0" timeOffset="136750.7603">11816 14362 1445 0,'-11'11'252'0,"-22"16"-9"16,-2 10-73-16,-15 8-59 16,-2 0-33-16,5-2-49 0,0-5-13 15,20-13-80-15,10-7-52 16</inkml:trace>
  <inkml:trace contextRef="#ctx0" brushRef="#br0" timeOffset="137022.0331">11830 14135 1473 0,'7'-4'235'0,"8"-4"-67"16,6 2-60-16,11 6-44 16,-4 1-16-16,-2 7-24 15,-5 4-6-15,-20 5 0 16,-3 7 5-16,-17 3 12 16,-2 0 9-16,9-2-3 15,4-5-6-15,13-6-15 16,8-6-9-16,12-4-17 15,4-3-26-15,2 3-85 16</inkml:trace>
  <inkml:trace contextRef="#ctx0" brushRef="#br0" timeOffset="137202.8315">12092 14357 1579 0,'-2'7'320'0,"1"12"-100"0,2 8-65 15,6 8-52-15,1 5-19 16,3-1-33-16,-2-5-10 16,-1-4-20-16,-3-4-13 15,-1-10-53-15,-1-1-43 16,-5-12-181-16</inkml:trace>
  <inkml:trace contextRef="#ctx0" brushRef="#br0" timeOffset="137647.8533">12024 14528 1373 0,'13'-1'241'16,"9"0"-65"-16,7-2-84 16,5 0-30-16,0-4-33 15,-3-2-4-15,0-5-4 16,-5 1-3-16,-5-6-4 16,0-3-4-16,-10 4 10 15,-3-1 9-15,-5 10 20 16,-3 4 2-16,3 8-1 15,-2 8-8-15,3 10-18 16,2 1-1-16,6 6-13 16,4-3-3-16,5-8-3 15,6-2 1-15,-3-9 4 16,0-7 2-16,-6-5 4 0,-6-5 1 16,-4-7-2-16,-6 1-2 15,-2-5-6 1,-2 1-2-16,0 6-4 0,2 4-1 15,3 10-5-15,3 4-2 16,0 10 1-16,4 3 0 16,3 6 5-16,4 6-1 15,3-1 3-15,0 1-3 16,-2 5 11-16,-4-4 14 0,-14 10 28 16,-10 2 15-16,-17 5 9 15,-6 5-11-15,-5-1-27 16,1 0-27-16,1-17-85 15,7-7-36-15</inkml:trace>
  <inkml:trace contextRef="#ctx0" brushRef="#br0" timeOffset="138010.4005">12508 14166 1223 0,'0'-9'330'0,"0"-9"-71"16,11 5-107-16,5 0-23 15,10 8-20-15,2 0-16 16,3 8-38-16,-4 3-15 16,-8 8-20-16,-8 1 5 0,-16 7 16 15,-10 2 3-15,-9 0-3 16,5 1-3-16,12-10-22 16,7-6-3-16,20-7-5 15,3-3-3-15,7-5-18 16,5 2-27-16,0 0 50 15</inkml:trace>
  <inkml:trace contextRef="#ctx0" brushRef="#br0" timeOffset="138336.3901">13167 14359 1644 0,'7'0'361'16,"16"0"-174"-16,7 1-38 0,15 0-71 15,9 0-32-15,7 2-57 16,1-3 30-16</inkml:trace>
  <inkml:trace contextRef="#ctx0" brushRef="#br0" timeOffset="138785.3719">13887 14390 1281 0,'2'1'266'16,"4"-8"-128"-16,2-1-20 15,7-15-34-15,3-6-31 16,3-8-25-16,0-6 2 15,-7-5 3-15,-5 0 5 16,-12-8 3-16,-2 1 0 0,-11 3-1 16,-3 6 4-16,-4 23 3 15,-1 13 0-15,1 24-15 16,2 10-12-16,7 19-11 16,6 4-3-16,12 5-2 15,7 1 1-15,11-6 1 16,5-2 0-16,1-14-11 15,-1-8-21-15,-1-11-63 16,-3-11-60-16</inkml:trace>
  <inkml:trace contextRef="#ctx0" brushRef="#br0" timeOffset="138968.2641">14251 13964 1208 0,'6'-12'353'16,"4"-10"-86"-16,-12 22-53 0,-3 14-33 15,-10 19-69-15,-6 10-37 16,-2 17-15-16,-10 5 4 16,-11 8 2-16,-4 11-1 15,-4 2-24-15,3-4-12 16,16-15-53-16,9-17-31 16,13-20 212-16</inkml:trace>
  <inkml:trace contextRef="#ctx0" brushRef="#br0" timeOffset="139309.2791">14196 14359 1555 0,'7'-7'256'0,"4"-8"-144"16,9 4-2-16,5 6-15 15,-1 5-9-15,0 10-23 16,-7 9-2-16,-19 10-1 16,-8 5 8-16,-20 9 3 15,0-2 3-15,0-5-19 16,8-6-18-16,15-8-21 16,3-7-8-16,16-10-5 15,7-3-1-15,13-2-2 0,10-2 2 16,0 2 2-1,1-3-1-15,-9 2 1 0,-4 0 2 16,-10-4-46-16,-6 2-30 16,-8-2-99-16,-2 2-289 15</inkml:trace>
  <inkml:trace contextRef="#ctx0" brushRef="#br0" timeOffset="145363.289">16097 3418 1436 0,'5'13'223'0,"2"5"-75"15,19-16-51-15,14-13-14 16,15-33-34-16,16-14-13 16,4-25-16-16,-5-6-2 15,-19 3 11-15,-11 5 4 0,-28 5 1 16,-12 6-3-16,-12 24-20 15,-14 9-7-15,-6 28 1 16,0 11 2-16,-1 19 3 16,5 14-1-16,11 20-8 15,6 5-6-15,18 10-3 16,7 1 1-16,15-6 2 16,1-2 7-16,11-16-54 15,4-7-63-15</inkml:trace>
  <inkml:trace contextRef="#ctx0" brushRef="#br0" timeOffset="146305.9733">15713 3214 1276 0,'-1'-11'265'0,"-1"-16"-105"16,-2-3-34-16,-4-3-17 15,-6 0-18-15,-7 5-33 16,-2 3-12-16,-5 13-24 16,2 8-11-16,2 17-11 15,2 8-4-15,15 14-2 16,5 2 2-16,10 0 4 16,9-3 4-16,6-14 4 15,2-5 2-15,2-15 3 16,1-5 0-16,-7-20 3 15,3-3 1-15,-6-14-2 16,-5-5-2-16,-10-6-3 16,-3-9 1-16,-6-15-1 15,-2-2-2-15,-2 3-3 16,-3 9-1-16,2 23 5 0,-2 13 5 16,4 23 4-16,4 7 0 15,3 19-7-15,5 13-8 16,1 18 1-16,-9 5-1 15,19 23-1-15,-4 5 0 16,10-1 5-16,11 2-18 16,-16-20-96-16,4-7 118 15</inkml:trace>
  <inkml:trace contextRef="#ctx0" brushRef="#br0" timeOffset="146546.7151">15069 3591 1627 0,'19'4'338'0,"33"-1"-188"15,18-4 19-15,37-14-42 16,14-2-26-16,9-5-30 15,-1 2-22-15,-22 2-47 16,-9 0-38-16,-22 9-87 16,-15 1-55-16</inkml:trace>
  <inkml:trace contextRef="#ctx0" brushRef="#br0" timeOffset="147118.9953">15402 4142 1266 0,'2'-6'258'0,"4"-8"-148"15,0-5 1-15,0-4-24 16,-1-1-12-16,-5-2-11 16,-4 0-11-16,-8 3-23 15,-9 4 0-15,-10 8-18 16,-3 10-3-16,-5 10-7 16,5 7-3-16,4 11-4 15,7 4-3-15,12 6 2 16,7-3 3-16,7-2 10 15,7-3 6-15,16-9 12 16,3-6 1-16,6-12-1 0,3-8-1 16,-5-13-6-16,-3-7-2 15,-5-9-5-15,-2-3-2 16,-3-3-7-16,-3 1-4 16,-5-4-12-16,-2-1-7 15,-4-1-1-15,-2 0 3 16,-1 11 13-16,-5 9 12 15,-4 13 15-15,-4 10 1 16,0 11 4-16,0 8-1 0,0 13-2 16,2 5 2-16,6 12-4 15,2 4-1-15,3 5-8 16,4 3-2-16,4 0-4 16,3-4-1-16,1-9-17 15,-2-11-41-15,1-13-88 16</inkml:trace>
  <inkml:trace contextRef="#ctx0" brushRef="#br0" timeOffset="147300.511">15642 4014 1643 0,'3'6'362'16,"0"4"-173"-16,11 5-90 15,1 6-30-15,8 5-41 0,1 1-6 16,1 0-40-16,1 0-18 16,-3-7-197-16</inkml:trace>
  <inkml:trace contextRef="#ctx0" brushRef="#br0" timeOffset="147450.9731">15866 3996 1646 0,'-14'8'363'0,"-16"17"-172"16,-2 8-33-16,-8 5-83 16,2 8-24-16,2 1-23 15,4-4-31-15,14-15-354 16</inkml:trace>
  <inkml:trace contextRef="#ctx0" brushRef="#br0" timeOffset="148210.8122">16523 3268 921 0,'0'2'478'0,"1"2"-265"0,3 9-72 16,-1 6-17-16,5 7-12 16,3 5-8-16,7-1-22 15,5-5-13-15,11-10-40 16,0-9-53-16</inkml:trace>
  <inkml:trace contextRef="#ctx0" brushRef="#br0" timeOffset="148612.0925">16906 3256 1148 0,'0'-8'333'15,"-6"-10"-184"-15,-4 1 2 16,-7 1-28-16,-5 1-16 16,-3 9-37-16,1 4-16 0,1 10-27 15,4 9-10-15,2 6-16 16,7 5 0-16,10 4-1 15,5 3 0-15,12-4 0 16,7-6 2-16,11-11 5 16,3-8 4-16,3-18 10 15,-3-7 6-15,-15-12 4 16,-11-5 0-16,-24 2-9 16,-11 4-4-16,-16 6-48 15,-3 8-31-15</inkml:trace>
  <inkml:trace contextRef="#ctx0" brushRef="#br0" timeOffset="149137.3755">17199 3344 1271 0,'3'-8'274'0,"2"-5"-114"16,-2-5-10-16,-5-2-30 16,-5 2-14-16,-10-4-11 15,-2 2-13-15,-6 3-30 16,-1 5-17-16,0 12-25 15,3 3-9-15,5 12-11 16,7 6-2-16,11 5 0 16,7 2 1-16,8 0 3 15,5-5 2-15,5-8 4 16,2-6 1-16,3-9 2 16,0-1 1-16,-6-9 3 15,-5-3 0-15,-6 1-1 16,-4 2 1-16,-3 6 4 15,0 8 4-15,-2 16 1 16,3 8-1-16,0 16-6 16,-1 3-4-16,-6 5 4 15,-9 1 9-15,-13-2 14 0,-9-1 3 16,-5-12 3-16,3-5-6 16,3-14-9-16,3-15-1 15,1-14-34-15,0-12-24 16,4-14-73-16,7-2-62 15</inkml:trace>
  <inkml:trace contextRef="#ctx0" brushRef="#br0" timeOffset="149500.3209">17751 2714 1534 0,'-20'6'259'0,"-23"12"-116"0,2 18-40 15,6 27-49-15,3 11-9 16,19 17-16-16,8-1-2 16,19-1-7-16,8-4-2 15,13-18-7-15,8-6-23 16,7-25-115-16</inkml:trace>
  <inkml:trace contextRef="#ctx0" brushRef="#br0" timeOffset="149755.3645">17956 3384 1355 0,'3'3'245'16,"6"2"-64"-16,2-5-33 15,1-6-2-15,4-10-22 16,-6-4-13-16,-3-12-40 16,1-3-14-16,-12-4-11 15,-4-5-3-15,-4-4-14 16,-1-5-8-16,3-10-18 16,5-6-3-16,7 4-22 15,3 1-9-15,16 19-43 16,7 12-46-16,8 19 94 15</inkml:trace>
  <inkml:trace contextRef="#ctx0" brushRef="#br0" timeOffset="149935.5748">17931 3129 1686 0,'7'0'382'0,"5"0"-180"0,15-1-133 16,2 1-37-16,13 3-36 16,1 1-33-16,1 5-261 15</inkml:trace>
  <inkml:trace contextRef="#ctx0" brushRef="#br0" timeOffset="150148.0208">18394 3023 1371 0,'-18'0'246'0,"-24"4"-54"16,8 9-48-16,4 9-86 16,6 5-17-16,13 8-17 15,5 3-4-15,16 6-3 16,5 2-3-16,11-3-3 15,4-4-13-15,2-10-94 16</inkml:trace>
  <inkml:trace contextRef="#ctx0" brushRef="#br0" timeOffset="150335.7177">18495 3128 1610 0,'1'3'364'0,"3"5"-103"0,8 8-156 16,5 6-26-16,3 7-44 16,1 2-6-16,2 4-6 15,-1-2-29-15,-2-4-90 16,-1-6-74-16</inkml:trace>
  <inkml:trace contextRef="#ctx0" brushRef="#br0" timeOffset="150475.2909">18713 3174 1629 0,'-12'0'388'0,"-20"9"-125"15,-3 6-58-15,-9 10-109 16,-1 4-35-16,11 1-50 16,3-3-46-16,13-8-70 15</inkml:trace>
  <inkml:trace contextRef="#ctx0" brushRef="#br0" timeOffset="150695.7361">18860 3084 1509 0,'14'9'287'0,"11"18"-30"15,1 5-62-15,-12 12-55 16,-9 3-34-16,-16 1-42 16,-7 2-14-16,1-7-53 15,-1-11-41-15</inkml:trace>
  <inkml:trace contextRef="#ctx0" brushRef="#br0" timeOffset="151052.8139">19070 2850 1637 0,'15'26'332'15,"15"31"-200"-15,4 14-1 0,-7 17-38 16,-9 3-4-16,-18 16-23 15,-9-6-14-15,-17-14-38 16,-5-13-28-16,2-33-77 16,3-8-64-16</inkml:trace>
  <inkml:trace contextRef="#ctx0" brushRef="#br0" timeOffset="151808.7015">19531 3213 1593 0,'5'2'300'15,"18"2"-164"-15,9 2-39 16,26-4-47-16,13-2-19 16,11-5-54-16,-5 0-62 15</inkml:trace>
  <inkml:trace contextRef="#ctx0" brushRef="#br0" timeOffset="151986.9833">19663 3351 1250 0,'4'2'307'15,"6"-1"-84"-15,16 1-96 16,7 0-13-16,11-2-44 16,6 0-11-16,0-1-23 15,0-1-42-15</inkml:trace>
  <inkml:trace contextRef="#ctx0" brushRef="#br0" timeOffset="152330.7191">20249 3502 1548 0,'15'3'273'0,"20"0"-126"16,-1-5-31-16,1-11-38 16,-6-5-7-16,-7-13 6 15,-14-2-5 1,-4 17-21-16,1 0-10 0,-4-63-20 15,-3-9-7-15,-11-15-6 16,3 25-4-16,11-7-8 16,11 6-10-16,12 20-31 15,2 10-14-15,10 25-58 16,0 11-66-16</inkml:trace>
  <inkml:trace contextRef="#ctx0" brushRef="#br0" timeOffset="152501.2614">20348 3217 1689 0,'9'0'356'0,"16"-4"-242"0,4-2-32 15,12-4-49-15,5-2-44 16,2-6-107-16</inkml:trace>
  <inkml:trace contextRef="#ctx0" brushRef="#br0" timeOffset="152676.1862">20853 2535 1365 0,'5'-2'256'0,"1"2"-41"16,-10 13-14-16,-15 17-72 15,-8 11-27-15,-10 12-48 16,3 9-18-16,5 12-58 16,6-5-33-16</inkml:trace>
  <inkml:trace contextRef="#ctx0" brushRef="#br0" timeOffset="153023.3613">20871 3114 1293 0,'-8'-5'312'0,"-14"2"-27"16,-6 5-60-16,-4 11-99 15,-4 10-51-15,6 11-52 16,7 6-8-16,16 12-7 16,9 1-2-16,18-2 0 15,7-6 0-15,7-11-7 16,5-6-27-16,-2-18-99 15,-1-2 88-15</inkml:trace>
  <inkml:trace contextRef="#ctx0" brushRef="#br0" timeOffset="153190.5663">20996 3214 1600 0,'0'3'359'0,"5"8"-99"0,4 7-96 15,12 11-86-15,3 5-27 16,5 1-25-16,-2-1-2 16,-2-6-30-16,-4-9-36 15,-3-12-94-15</inkml:trace>
  <inkml:trace contextRef="#ctx0" brushRef="#br0" timeOffset="153325.2508">21192 3226 1390 0,'-26'14'314'16,"-23"7"61"-16,-2 13-199 16,1 4-59-16,10 1-92 15,7-4-48-15,21-12-66 16</inkml:trace>
  <inkml:trace contextRef="#ctx0" brushRef="#br0" timeOffset="153532.5023">21339 3165 1469 0,'16'16'286'16,"12"14"-17"-16,-9 15-80 15,-6 10-25-15,-12 0-57 16,-7 2-15-16,-13-13-39 0,-6-9-15 15,-5-10-78-15,4-9-75 16</inkml:trace>
  <inkml:trace contextRef="#ctx0" brushRef="#br0" timeOffset="158773.5691">21841 3456 1427 0,'41'-5'201'0,"66"-9"-103"15,28-1 0-15,34-3-5 16,15 7-23-16,1 2-21 15,-8 4-40-15,-26 5-127 16</inkml:trace>
  <inkml:trace contextRef="#ctx0" brushRef="#br0" timeOffset="159100.8708">22290 3198 1638 0,'2'-41'352'15,"2"-29"-181"-15,7-11-83 16,3 2-35-16,-1 16-37 16,-6 9-2-16,-5 29 19 15,-6 15-2-15,-2 33-7 16,-1 23-10-16,4 35-24 16,3 11-30-16</inkml:trace>
  <inkml:trace contextRef="#ctx0" brushRef="#br0" timeOffset="159547.685">21889 4254 1382 0,'12'8'228'0,"20"5"-73"16,-5-4-11-16,-3-12-4 15,-3-12-8-15,-8-14-14 16,-4-7-13-16,-9-14-50 16,-6-3-16-16,-4-13-19 15,-2-8-7-15,7-8-12 16,7-1-2-16,18 14-12 15,4 12-7-15,13 22-17 16,4 10-38-16,2 17-115 16,-2 8-93-16</inkml:trace>
  <inkml:trace contextRef="#ctx0" brushRef="#br0" timeOffset="159719.2235">21911 4037 1622 0,'0'-2'315'15,"8"-4"-202"-15,10 2-46 16,21-1-50-16,11 0-5 16,12 3-74-16</inkml:trace>
  <inkml:trace contextRef="#ctx0" brushRef="#br0" timeOffset="159943.6248">22401 3791 1550 0,'-9'7'269'0,"-12"11"-131"16,-11 13-36-16,-1 19-42 15,-2 3-16-15,10 7-8 16,10-3-8-16,15-8-14 16,8-3-2-16,15-15-18 15,7-7-31-15,5-13-161 0</inkml:trace>
  <inkml:trace contextRef="#ctx0" brushRef="#br0" timeOffset="160123.1424">22476 3985 1734 0,'5'7'437'0,"6"5"-176"0,11 9-173 16,4 2-24-16,3 4-43 16,0 1-11-16,-3 0-5 15,0-5-38-15,-5-7-113 16</inkml:trace>
  <inkml:trace contextRef="#ctx0" brushRef="#br0" timeOffset="160272.7604">22706 3990 1673 0,'-20'7'381'0,"-26"14"-194"15,-1 2-51-15,-1 4-89 16,2 2-23-16,14-1-25 15,6-5-43-15,20-8-143 16</inkml:trace>
  <inkml:trace contextRef="#ctx0" brushRef="#br0" timeOffset="160478.4403">22855 3772 1633 0,'9'15'391'0,"12"12"-132"16,-5 22-81-16,-2 14-21 16,-11 6-35-16,-10-2-15 0,-12-1-41 15,-8-6-24-15,1-9-31 16,0-8-27-16,3-25-89 16,-1-12 367-16</inkml:trace>
  <inkml:trace contextRef="#ctx0" brushRef="#br0" timeOffset="168228.9211">4967 15284 1392 0,'10'2'233'15,"9"0"-75"-15,10 4-42 16,10 0-26-16,8-2-47 16,1 2-20-16,-1-2-147 15</inkml:trace>
  <inkml:trace contextRef="#ctx0" brushRef="#br0" timeOffset="168433.457">4992 15463 1522 0,'4'5'266'0,"11"0"-76"15,9-1-10-15,15 0-32 16,8-4-31-16,6 0-52 16,2-1-44-16,-10-6-33 15</inkml:trace>
  <inkml:trace contextRef="#ctx0" brushRef="#br0" timeOffset="168757.9306">5746 15477 1701 0,'0'3'392'0,"0"1"-163"0,6-5-166 15,-6 0-34-15,0 0-104 16,1 0-48-16</inkml:trace>
  <inkml:trace contextRef="#ctx0" brushRef="#br0" timeOffset="168922.4909">6041 15458 1802 0,'0'3'466'15,"-2"1"-259"-15,3-4-141 16,-1-2-37-16,0 1-105 16,0 0-68-16</inkml:trace>
  <inkml:trace contextRef="#ctx0" brushRef="#br0" timeOffset="169079.0777">6355 15473 1673 0,'2'1'451'16,"1"3"-95"-16,-3-1-97 15,-2-3-139-15,1-1-74 0,0-1-321 16</inkml:trace>
  <inkml:trace contextRef="#ctx0" brushRef="#br0" timeOffset="169630.3645">4739 16910 1737 0,'8'5'367'0,"15"6"-273"16,10-3-23-16,18 1-16 15,4-5-23-15,-5-2-30 16,-1 2-42-16,-16-3-116 15</inkml:trace>
  <inkml:trace contextRef="#ctx0" brushRef="#br0" timeOffset="169866.7335">4787 17083 1656 0,'5'4'376'0,"15"-1"-153"16,12 2-20-16,17-2-53 16,6 1-26-16,3 8-47 15,-7 3-35-15</inkml:trace>
  <inkml:trace contextRef="#ctx0" brushRef="#br0" timeOffset="171846.2219">5745 16529 1485 0,'-2'-6'288'15,"-1"-3"-34"-15,0 14-110 16,3 14-36-16,3 25-62 16,3 13-9-16,-2 26-13 0,-1 10-3 15,-3-1-3-15,0-5-11 16,0-15-64-16,2-10-39 16,9-24-346-16</inkml:trace>
  <inkml:trace contextRef="#ctx0" brushRef="#br0" timeOffset="172053.6992">5965 16885 1562 0,'-16'7'288'0,"-13"14"-121"16,-3 3-23-16,-5 1-43 16,8 1-24-16,6-6-31 15,6-1-17-15,17-5-17 16,9-4-5-16,18-2-4 15,12 1-1-15,4-4 6 16,0 3-26-16,0 3-117 16,-8 0-90-16</inkml:trace>
  <inkml:trace contextRef="#ctx0" brushRef="#br0" timeOffset="172500.0172">6019 17257 1427 0,'5'7'259'15,"4"6"-24"-15,9-3-87 16,3-3-17-16,11-7-56 16,-2 0-26-16,2-7-24 15,-6-3-5-15,-9-6-3 16,-5-5-2-16,-11 0-1 15,-5 0-3-15,-16 5-4 16,-5 5 0-16,-9 9-4 16,0 6 5-16,0 19 6 15,6 6 2-15,11 11 1 16,8 4-3-16,17-2-7 16,10-4-2-16,17-11 0 15,7-7-26-15,11-17-111 16,6-3-131-16</inkml:trace>
  <inkml:trace contextRef="#ctx0" brushRef="#br0" timeOffset="172923.6853">6438 16809 1473 0,'9'-15'271'0,"7"-16"-11"16,12 5-55-16,11 10-75 15,-1 8-39-15,7 19-46 16,-2 9-8-16,-5 25 21 15,-6 12 6-15,-10 10-13 16,-5 3-7-16,-9-1-23 16,2-4-8-16,-1-15-4 15,2-8-2-15,0-27-39 16,0-12-28-16,-8-20-50 16,-3-12-1-16,-14-11 36 15,-10-2 23-15,-10 5 47 16,-6 9 7-16,-3 18 26 0,2 10 13 15,0 23 17-15,2 11 1 16,9 13-22-16,7 0-20 16,13-7 349-16</inkml:trace>
  <inkml:trace contextRef="#ctx0" brushRef="#br0" timeOffset="175446.2998">7247 17193 1384 0,'-15'2'171'0,"-2"4"-137"0,25 2-13 16,46-1 14-16,26-1 10 15,54-4 26-15,19-2 5 16,47-1 20-16,19-2-5 0,24 2-38 15,11 1-14-15,5-3-27 16,-7-2-5-16,-17-2 3 16,-9 0-1-16,-37 5-30 15,-13 2 117-15</inkml:trace>
  <inkml:trace contextRef="#ctx0" brushRef="#br0" timeOffset="176088.6651">8346 16903 1282 0,'7'2'275'16,"2"-1"-91"-16,6-9-72 16,6-10-2-16,6-15-33 15,5-9-15-15,3-7-5 16,-1-7-3-16,-11 1-8 16,-7-8-3-16,-15-3-14 15,-4 0-6-15,-12 12-13 16,-4 17-7-16,-6 27 9 15,-4 16 3-15,0 26 3 0,7 19 6 16,13 20-6-16,9 12 7 16,20 10 15-16,11-4 2 15,22-9-3-15,10-15 2 16,8-20-106-16,-1-10 319 16</inkml:trace>
  <inkml:trace contextRef="#ctx0" brushRef="#br0" timeOffset="177460.291">7051 17727 1521 0,'12'9'261'16,"6"5"-61"-16,17 19-129 16,5 11-3-16,9 2-9 15,1 2-12-15,-6-7-15 0,-8-7-20 16,-11-6-112-16</inkml:trace>
  <inkml:trace contextRef="#ctx0" brushRef="#br0" timeOffset="177631.8291">7423 17692 1762 0,'-10'11'439'0,"-19"13"-227"16,-5 5-50-16,-13 10-69 16,-8 2-31-16,4 1-45 15,0-1-21-15,17-13-95 16,8-9-47-16</inkml:trace>
  <inkml:trace contextRef="#ctx0" brushRef="#br0" timeOffset="178174.5943">7627 17755 1544 0,'3'7'246'0,"10"19"-117"16,4 13-45-16,7 21 12 15,6 8 6-15,-7 0-29 16,0-2-8-16,-3-17-30 16,-3-10-13-16,-1-19 0 15,-1-14 4-15,-2-26 5 16,-5-9 3-16,0-16 9 16,-4-9 2-16,-2-17 3 15,-3-14-1-15,-6-17-16 16,-4-1-9-16,2 17-14 15,2 11-2-15,3 32-7 0,6 11-3 16,-5 18-27-16,1 12-54 16,7 6-158-16</inkml:trace>
  <inkml:trace contextRef="#ctx0" brushRef="#br0" timeOffset="178515.4523">7798 17412 1581 0,'0'-1'238'0,"16"-2"-176"16,13 3-26-16,28-1-5 15,19-2 0-15,41-5 2 16,21-2 8-16,33 5 10 16,13 5 9-16,-1 2-19 15,11 5-17-15,-11-4-14 16,-8-2 1-16,-12-1 10 15,-19-1-27-15</inkml:trace>
  <inkml:trace contextRef="#ctx0" brushRef="#br0" timeOffset="178890.7723">9667 17377 1469 0,'0'1'261'16,"0"4"-57"-16,5 16-41 15,3 6 5-15,-1 19-53 16,0 5-30-16,-4 1-43 0,-1-3-67 15</inkml:trace>
  <inkml:trace contextRef="#ctx0" brushRef="#br0" timeOffset="180422.1997">8034 17866 1467 0,'5'1'231'0,"7"3"-54"15,12 8-87-15,4 9-4 16,14 7-13-16,2 5-14 15,-2 5-27-15,-7-2-9 16,-15-4-43-16,-6-3-47 0,-10-8-310 16</inkml:trace>
  <inkml:trace contextRef="#ctx0" brushRef="#br0" timeOffset="180582.7715">8353 17873 1455 0,'-5'-5'283'0,"-11"4"43"15,-2 6-77-15,-15 18-89 16,-5 6-25-16,-7 4-63 16,-1 3-22-16,9-4-43 15,6-4-38-15,12-9-108 16,8-5-79-16</inkml:trace>
  <inkml:trace contextRef="#ctx0" brushRef="#br0" timeOffset="180923.8478">8309 17597 1436 0,'2'-8'279'0,"5"-2"14"0,4 3-134 16,4 5-19-16,3 9-61 15,-1 2-24-15,-2 9-27 16,-4 0-6-16,-10 6-6 16,-7 3-1-16,-9 2-2 15,5 1-3-15,1-9-7 16,9-6-2-16,8-9-8 15,2-5-8-15,12-1-26 16,7 0-25-16,6 2-91 16,4 5-294-16</inkml:trace>
  <inkml:trace contextRef="#ctx0" brushRef="#br0" timeOffset="181120.4499">8731 17728 1589 0,'0'1'339'0,"-1"0"-83"16,5 15-108-16,2 8-21 15,1 11-33-15,-3 5-19 16,-2 6-37-16,-2 0-10 16,0-5-28-16,0-7-24 15,-5-14-83-15,2-3-17 16</inkml:trace>
  <inkml:trace contextRef="#ctx0" brushRef="#br0" timeOffset="181261.6981">8574 17924 1696 0,'20'2'340'15,"14"-1"-237"-15,19 6-74 16,6 0 6-16,-1 4-381 15</inkml:trace>
  <inkml:trace contextRef="#ctx0" brushRef="#br0" timeOffset="181734.8523">9131 17555 1499 0,'-15'10'243'0,"-21"22"-95"16,-3 15-11-16,3 29-28 16,4 16-15-16,17 16-40 15,13 4-13-15,14-6-22 16,13-11-6-16,13-22-8 16,4-10-21-16,10-31-92 15,1-16-54-15</inkml:trace>
  <inkml:trace contextRef="#ctx0" brushRef="#br0" timeOffset="182092.3234">9267 17939 1512 0,'4'0'233'0,"5"-2"-95"15,-1-3-34-15,2-10-21 16,2-7-15-16,-2-12-42 16,2-1-9-16,-8-7 2 15,-1 2-1-15,-6 3 6 16,-3 1 3-16,3 12-3 15,-2 8 1-15,0 15-4 16,4 6-4-16,-2 13-6 16,3 7-2-16,6 6-4 15,2 4-1-15,5 5-1 16,5-3 4-16,1 2-52 16,-2-4-44-16</inkml:trace>
  <inkml:trace contextRef="#ctx0" brushRef="#br0" timeOffset="182303.6152">9136 18112 1575 0,'3'1'276'0,"9"4"-122"16,11-1-39-16,17-4 2 15,10 1-29-15,0 0-53 16,-1 3-7-16,-11-2-72 16,-7 5-69-16</inkml:trace>
  <inkml:trace contextRef="#ctx0" brushRef="#br0" timeOffset="182621.0747">9227 18274 1456 0,'8'-7'250'0,"10"-9"-3"15,4 6-150-15,2-2-4 16,2 12-20-16,-3 2-21 15,-12 12-17-15,1 5 5 16,-11 6-3-16,-9 5-3 16,-4 6-3-16,-7 2-10 15,-3-8-12-15,2-2-4 16,13-15-6-16,9-5-1 0,10-4-2 16,10-8 1-16,5 2-16 15,4 0-32-15,7-4-75 16</inkml:trace>
  <inkml:trace contextRef="#ctx0" brushRef="#br0" timeOffset="182892.6188">9447 17652 1750 0,'9'12'384'0,"15"24"-274"16,6 12-10-16,6 23-25 0,2 8-19 16,-6 9-23-16,-7 5-4 15,-21-2-10-15,-7-3-9 16,-18-11-51-16,-2-6-14 15,-2-20-77-15</inkml:trace>
  <inkml:trace contextRef="#ctx0" brushRef="#br0" timeOffset="183237.9502">9631 17797 1510 0,'12'-4'257'0,"14"-6"-94"16,6 5-34-16,0 7-51 15,-2 1-10-15,-7 7-21 16,-12 7 3-16,-12 8 9 16,-6 4 1-16,-17 4 1 0,5-1-6 15,5-7-16-15,-1-2-7 16,17-9-11-16,8-4-6 16,5-5-9-16,14-7-5 15,0 1 347-15</inkml:trace>
  <inkml:trace contextRef="#ctx0" brushRef="#br0" timeOffset="183856.6593">10304 17073 1205 0,'-2'3'330'0,"6"1"-72"16,9 3-43-16,10-7-72 15,11 0-15-15,16-3-73 16,3-1-22-16,8 3-33 16,-3 1-33-16,-17 1-102 15</inkml:trace>
  <inkml:trace contextRef="#ctx0" brushRef="#br0" timeOffset="184035.4539">10336 17209 1585 0,'6'6'330'16,"5"4"-101"-16,19 0-108 15,8 1-14-15,16-8-50 0,6-3-31 16,4-2 366 0</inkml:trace>
  <inkml:trace contextRef="#ctx0" brushRef="#br0" timeOffset="184616.8762">11137 16629 1415 0,'0'-6'260'0,"0"-1"-51"16,5 10-22-16,7 29-95 0,4 13-33 15,2 34-23-15,-1 12-10 16,-7 4-5-16,0 4-2 16,-8-19-22-16,0-11-27 15,4-25-44-15,-1-17-28 16,5-27-56-16,0-13-24 16,8-22 3-16,-2-10 32 15,7-5 38-15,-4 1 86 16,-2 7 161-16,-1 13-27 0,-14 17 25 15,-2 10-6-15,-14 15-34 16,-2 6-23-16,-7 6-37 16,-5 2-9-16,12-2-8 15,2-2-2-15,12-7 1 16,9 0 1-16,6-8-8 16,3-4 1-16,10 2-61 15,3-3-67-15</inkml:trace>
  <inkml:trace contextRef="#ctx0" brushRef="#br0" timeOffset="184903.1093">11530 17220 1459 0,'0'6'250'0,"5"6"10"16,3 0-125-16,14-2-28 15,7-5-14-15,9-7-34 16,-1-6-13-16,-11-7-19 0,-2-3-2 15,-17-8-9-15,-5 4-3 16,-4-1-3-16,-16 1-2 16,-9 5-1-16,-10 0-3 15,-5 12 8-15,5 9 10 16,4 16 14-16,7 9 8 16,9 10 7-16,3 3-7 15,20 1-11-15,9-2-5 0,16-9-16 16,9-5-4-16,7-15-3 15,5-6-24-15,-10-13 324 16</inkml:trace>
  <inkml:trace contextRef="#ctx0" brushRef="#br0" timeOffset="185481.8424">11958 17181 1578 0,'-9'7'274'16,"-7"2"-107"-16,58 7-159 15,37-4-8-15,53-4 0 16,46-2 0-16,50-12-3 16,28-1 0-16,47-6 1 15,3 0-1-15,10-1 6 16,-8-1 12-16,-18 3 8 16,-18 3 2-16,-35 9-16 0,-20 0-44 15</inkml:trace>
  <inkml:trace contextRef="#ctx0" brushRef="#br0" timeOffset="186056.8163">13409 16329 1476 0,'-9'-10'248'15,"-14"-5"-71"-15,-5 9-14 16,-4 20-44-16,0 12-17 15,4 27-37-15,4 10-7 16,9 11-21-16,7 3-7 0,15-6-6 16,9-2-6-1,25-12-8-15,11-13 4 0,20-27 3 16,9-18 4-16,-4-30 8 16,-3-11 4-16,-26-17 5 15,-16 1 0-15,-25-8-8 16,-15-1-7-16,-25-2-9 15,-15-1-6-15,-17 18-10 16,-2 11-20-16,7 29-65 16,13 10-53-16,19 15 180 15</inkml:trace>
  <inkml:trace contextRef="#ctx0" brushRef="#br0" timeOffset="186237.6388">13404 16690 1622 0,'10'10'350'0,"23"18"-123"0,10 9-33 16,15 10-67-16,-3 7-22 16,-12 3-63-16,-10-5-17 15,-24-10 260-15</inkml:trace>
  <inkml:trace contextRef="#ctx0" brushRef="#br0" timeOffset="187584.8253">11900 17745 1748 0,'13'10'386'0,"24"23"-249"16,3 12-39-16,12 12-32 16,0 8-16-16,-14-12-23 15,-7-6-22-15,-8-13-58 16,-6-11-56-16</inkml:trace>
  <inkml:trace contextRef="#ctx0" brushRef="#br0" timeOffset="187763.8996">12295 17776 1350 0,'-6'-1'263'0,"-9"1"-23"16,2 1-33-16,-5 13-55 16,-5 7-25-16,-13 11-46 15,-9 7-22-15,-10 7-30 0,3-2-15 16,12-5-80-16,10-5-62 15</inkml:trace>
  <inkml:trace contextRef="#ctx0" brushRef="#br0" timeOffset="188197.3542">12533 17841 1362 0,'1'15'260'0,"7"27"54"16,5 16-170-16,7 9-16 15,4 5-13-15,-2-4-46 16,-1-4-27-16,-10-8-22 16,-4-13-2-16,-4-20 0 15,-3-10 4-15,-1-13 0 16,-3-5-1-16,-1-9-5 16,3-5-4-16,4-10-6 0,0-6-4 15,6-13 0 1,2-5-1-16,0-16 1 0,5-11 0 15,-9-20 0-15,-10-13 3 16,-13-4-4-16,0 10-3 16,-4 33-3-16,3 20-11 15,3 36-69-15,2 14-16 16</inkml:trace>
  <inkml:trace contextRef="#ctx0" brushRef="#br0" timeOffset="188591.6305">12705 17491 1392 0,'0'0'219'0,"5"-1"-79"0,10 0-13 16,19-5-23-16,17-1-11 15,41-1-13-15,22 0 1 16,42 5-17-16,20-1-15 16,24 2-24-16,31-5-8 15,27-7-9-15,1-1-1 16,-2 0-3-16,-31 7-35 16,-44 8-329-16</inkml:trace>
  <inkml:trace contextRef="#ctx0" brushRef="#br0" timeOffset="189028.9944">15014 17409 1654 0,'-2'5'363'0,"-2"15"-149"16,4 8-68-16,-1 20-62 15,1 4-18-15,0 2-47 16</inkml:trace>
  <inkml:trace contextRef="#ctx0" brushRef="#br0" timeOffset="189521.544">12825 17957 1431 0,'0'-1'281'16,"-1"-4"9"-16,5 17-122 16,9 5-13-16,16 15-58 15,10 3-10-15,7 9-34 16,1 1-10-16,-9 3-41 15,-8 2-62-15,-11-12-96 16</inkml:trace>
  <inkml:trace contextRef="#ctx0" brushRef="#br0" timeOffset="189686.1012">13152 17958 1610 0,'-15'6'344'15,"-22"14"-122"-15,-3 6-45 16,-8 6-81-16,-3 5-29 0,0 4-48 16,3 1-32-16,12-4-90 15</inkml:trace>
  <inkml:trace contextRef="#ctx0" brushRef="#br0" timeOffset="190085.1375">13099 17694 1458 0,'0'-3'243'16,"6"-5"-27"-16,6-2-61 16,13 6-41-16,5-1-7 15,1 5-36-15,-1 6-17 16,-14 8-19-16,-7 2-4 0,-12 11-7 15,-8 4-2-15,-6 3-5 16,6 1-6-16,3-9-6 16,1-7-3-16,10-12-8 15,6-7-12-15,16-11-40 16,5-1-31-16</inkml:trace>
  <inkml:trace contextRef="#ctx0" brushRef="#br0" timeOffset="190311.3678">13514 17874 1701 0,'0'10'366'0,"1"16"-220"16,4 5-13-16,4 13-28 15,0 3-18-15,1-2-29 0,-3 3-13 16,-4-7-25-16,2-6-25 16,-2-9-80-16,-1-10-25 15</inkml:trace>
  <inkml:trace contextRef="#ctx0" brushRef="#br0" timeOffset="190450.0759">13387 18078 1711 0,'12'1'352'0,"19"2"-233"16,9-3-55-16,17 0-14 15,6 0-11-15,2-3 175 16</inkml:trace>
  <inkml:trace contextRef="#ctx0" brushRef="#br0" timeOffset="190851.8713">14102 17640 1614 0,'-9'13'297'0,"-16"24"-190"15,-3 12-15-15,-4 31 11 16,6 17-1-16,15 9-21 16,5 7-11-16,15-2-36 15,9-6-16-15,13-15-9 16,2-11 0-16,7-31-32 16,-1-14-42-16,-3-19-1 15</inkml:trace>
  <inkml:trace contextRef="#ctx0" brushRef="#br0" timeOffset="191267.7477">14239 18001 1493 0,'0'7'269'0,"6"0"-32"16,3-3-129-16,6-5 10 0,7-16-42 16,1-6-24-16,7-19-23 15,-2-5-5-15,-3-7-9 16,-2-3-2-16,-9 4 0 15,-2 1-4-15,-12 6-3 16,-5 13 7-16,-12 16 10 16,-6 14 4-16,-6 24 5 15,0 9-9-15,6 14-14 16,8 3-7-16,15 5-4 16,11 0 0-16,21-9 0 15,7-8 4-15,12-12-23 16,2-8-24-16,-7-4-84 15,-7-2-70-15</inkml:trace>
  <inkml:trace contextRef="#ctx0" brushRef="#br0" timeOffset="191469.5351">14211 18089 1421 0,'-6'1'228'15,"4"3"-40"-15,7 1-26 16,9-1-22-16,13 0-9 16,13-2-53-16,10-2-13 15,15 1-26-15,2 1-14 0,-3 1-18 16,-8 0-30-16,-14-3-81 16</inkml:trace>
  <inkml:trace contextRef="#ctx0" brushRef="#br0" timeOffset="191776.7244">14328 18268 1322 0,'-4'-4'280'15,"-6"-4"-42"-15,16-4-94 16,7 1 6-16,13 1-20 15,5 3-12-15,3 7-29 16,0 6-27-16,-6 8-39 16,-8 5-5-16,-20 9 5 15,-13 5 1-15,-16 9 2 16,-5 1-2-16,-1-3-13 0,7-5-4 16,13-16-6-16,11-2-3 15,16-9-1-15,10-7-1 16,15-3-2-16,5-5-15 15,6-1-78-15,1 2 33 16</inkml:trace>
  <inkml:trace contextRef="#ctx0" brushRef="#br0" timeOffset="192045.5393">14673 17588 1622 0,'8'11'338'0,"5"21"-86"16,-1 15-107-16,6 34-32 15,-5 12 6-15,0 16-49 16,-4 9-13-16,-14 3-23 15,-6 5-18-15,-11-10-59 16,-2-20-26-16,-4-30-40 16,0-21-22-16</inkml:trace>
  <inkml:trace contextRef="#ctx0" brushRef="#br0" timeOffset="192480.4054">14787 17706 1289 0,'7'-4'307'16,"6"-1"-24"-16,6-1-125 15,5 2-5-15,1 5-46 16,-3 5-23-16,-9 6-21 15,-7 3-7-15,-14 7-6 16,-7-2-2-16,-7 10-14 0,3-1-8 16,9-5-18-16,9-3 0 15,13-10 3-15,8-7 0 16,9-3 0-16,6-1 4 16,5-4-66-16,1-1 380 15</inkml:trace>
  <inkml:trace contextRef="#ctx0" brushRef="#br0" timeOffset="192819.7511">15404 17188 1688 0,'0'2'495'0,"-2"2"-25"15,0 2-281-15,2-6-42 16,0 0-70-16,0 0 188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10:29:08.0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14741 2687 717 0,'-5'-8'493'0,"0"-10"-201"15,-4-1-112-15,7 9-40 16,1 2-2-16,3 8-50 16,3 7-27-16,6 16 8 15,7 10-4-15,6 26-15 16,5 14-9-16,-4 13-16 16,-1 0-7-16,-4-10-8 15,-3-12 3-15,-1-20-3 16,-1-9 1-16,0-26 2 15,-1-9 2-15,3-26 21 0,-2-12 10 16,5-19 15-16,5-10 4 16,8-14-24-16,1 0-12 15,4 5-19-15,-8 8-6 16,-12 26-4-16,-6 11-18 0,-11 24-123 16,-1 10-47-1</inkml:trace>
  <inkml:trace contextRef="#ctx0" brushRef="#br0" timeOffset="419.3667">15535 2648 1425 0,'-22'13'230'15,"-23"21"-70"-15,-2 15-18 16,9 23-72-16,10 11-22 16,19 13-27-16,9-1-7 15,16-8 0-15,4-4-2 0,9-20 0 16,2-12-6-16,5-22-51 15,2-11-46-15</inkml:trace>
  <inkml:trace contextRef="#ctx0" brushRef="#br0" timeOffset="616.9444">15578 2982 1628 0,'3'-2'335'0,"12"3"-190"16,8 11-31-16,17 11-74 15,1 8-15-15,-1 7-20 0,-3 1-32 16,-11 0-128-16,-3-2-222 16</inkml:trace>
  <inkml:trace contextRef="#ctx0" brushRef="#br0" timeOffset="766.0151">15890 2967 1494 0,'-16'9'289'16,"-21"11"-32"-16,-5 9-61 0,-4 13-107 16,2 3-32-16,9 5-98 15,9-2-78-15</inkml:trace>
  <inkml:trace contextRef="#ctx0" brushRef="#br0" timeOffset="951.5202">16082 3136 1494 0,'3'15'292'15,"-1"10"-43"-15,-4 11-90 16,-7 2-28-16,-7 0-74 16,2-1-67-16,4-9-431 15</inkml:trace>
  <inkml:trace contextRef="#ctx0" brushRef="#br0" timeOffset="1393.0816">16224 3014 1543 0,'-3'3'283'0,"1"9"-94"15,1 4-63-15,5 8-57 16,4 4-19-16,7 0-18 16,5-2-8-16,3-12-10 15,5-3-2-15,2-14 0 16,1-7-1-16,-1-10-4 16,-3-7 0-16,-9-4-4 15,-4 0 1-15,-12 1 1 16,-1 3 0-16,0 9-4 15,-1 6-2-15,0 14-1 16,1 9-1-16,2 17 3 16,6 8 0-16,-1 13 5 0,-3 4 3 15,-9 9 13 1,-11 1 7-16,-11-2 3 0,-3-6-1 16,-6-12-13-16,3-12-19 15,4-20-69-15,3-8-31 16</inkml:trace>
  <inkml:trace contextRef="#ctx0" brushRef="#br0" timeOffset="1765.7593">16680 2670 1410 0,'22'20'197'0,"15"10"-75"16,10 30-76-16,-2 10-3 15,-21 19 55-15,-16 14-4 16,-30 13 8-16,-14 0 24 16,-14-13-22-16,5-19 1 15,13-32-58-15,8-15-71 16</inkml:trace>
  <inkml:trace contextRef="#ctx0" brushRef="#br0" timeOffset="5654.9918">17165 3065 470 0,'0'2'403'0,"0"-1"30"16,2 2-245-16,-2-3-80 15,0 0 1-15,0-1-18 16,18 0-8-16,42 0-35 16,-22-3-15-16,7 4-18 15,5-2-27-15,-2 2-112 16,-4-2-99-16</inkml:trace>
  <inkml:trace contextRef="#ctx0" brushRef="#br0" timeOffset="6206.145">17360 2969 1376 0,'6'3'212'0,"11"4"-107"16,9 6-40-16,5 3-43 16,6 3-12-16,-3 3-4 0,-6-3-1 15,-10-2 1 1,-4 0 1-16,-14-5 3 0,-3-3 2 15,-10 0 13-15,-9-1 4 16,-4 5-2-16,-5 3 0 16,1-2-37-16,2-1-68 15</inkml:trace>
  <inkml:trace contextRef="#ctx0" brushRef="#br0" timeOffset="7034.9776">18067 2607 1447 0,'-2'-5'235'0,"0"-1"-67"16,0 10-18-1,1-4-57-15,0 30-8 0,2 71-17 16,-1-18-7-16,0 12-27 16,-1-4-9-16,-1-14-10 15,2-15 0-15,5-21-34 16,6-11-35-16,3-21-137 15</inkml:trace>
  <inkml:trace contextRef="#ctx0" brushRef="#br0" timeOffset="7224.4176">18021 2682 1451 0,'16'-4'204'0,"31"-2"-101"0,17 1-52 16,16 1-37-1,10 0-3-15,-8 5 1 0,-13 1-33 16</inkml:trace>
  <inkml:trace contextRef="#ctx0" brushRef="#br0" timeOffset="7492.7146">18068 3226 1566 0,'30'-5'295'16,"18"-3"-137"-16,17 3-78 15,2 4-24-15,-7 2-32 16,-5 3-24-16,-17-2-100 16,-9 3-77-16</inkml:trace>
  <inkml:trace contextRef="#ctx0" brushRef="#br0" timeOffset="7681.8451">18114 3070 1588 0,'15'-1'284'15,"26"0"-172"-15,377 3-649 47,-376-5-53-31</inkml:trace>
  <inkml:trace contextRef="#ctx0" brushRef="#br0" timeOffset="7928.7689">18868 2997 1545 0,'9'-1'299'15,"9"0"-61"-15,17 0-160 16,6 1-20-16,8-1-38 15,1 0-8-15,-3 1-35 16,-3 2-54-16</inkml:trace>
  <inkml:trace contextRef="#ctx0" brushRef="#br0" timeOffset="8097.2867">18957 3147 1679 0,'13'4'348'0,"14"0"-232"16,8 0-32-16,11-3-63 15,0-1 3-15,0-5-90 16</inkml:trace>
  <inkml:trace contextRef="#ctx0" brushRef="#br0" timeOffset="8825.3074">19554 3072 1446 0,'6'0'234'0,"15"0"-58"15,5 3-16-15,16 0-50 16,6 1-27-16,7-1-41 16,5-3-36-16</inkml:trace>
  <inkml:trace contextRef="#ctx0" brushRef="#br0" timeOffset="10069.0568">20571 2814 804 0,'-5'-7'440'15,"-4"-4"-220"-15,-2-3-113 16,-1 3-31-16,-4 3-4 15,-3 5-23-15,-2 3-11 16,-5 3-20-16,7 7-7 0,2 9-6 16,6 7 0-1,11 11 1-15,1 2-1 0,8-5 3 16,9-3 0-16,5-10 3 16,2-10-1-16,7-13 4 15,-1-6 1-15,1-21 1 16,-1-7-1-16,-6-16 0 15,-4-6-1-15,-11-5-1 16,-4 0 0-16,-8-6 9 16,-5-5 5-16,-2 10 11 15,-4 4 12-15,1 24-3 16,1 18-11-16,-1 19-14 16,2 12-12-16,1 20-12 15,2 9 2-15,6 15-2 16,3 10 0-16,6 9 2 15,3 4 0-15,6-2 2 16,-1-6 2-16,2-15-65 16,2-10-65-16</inkml:trace>
  <inkml:trace contextRef="#ctx0" brushRef="#br0" timeOffset="10432.3858">20791 2448 1476 0,'9'1'255'15,"5"3"-58"-15,9 17-100 16,4 10-29-16,-1 19-22 15,-1 4-5-15,-9 15-8 16,-9 4-5-16,-3-4-8 16,-3-8-2-16,5-18 0 15,3-13 7-15,4-26 16 16,7-7 7-16,4-25 12 16,5-11-1-16,3-20-2 15,-1-5 21-15,-3-4-52 16,-3 2-9-16,-6 9-17 15,-4 4-32-15,-9 14-22 0,-6 8-44 16,-6 17-14-16</inkml:trace>
  <inkml:trace contextRef="#ctx0" brushRef="#br0" timeOffset="10849.7854">20260 3217 1592 0,'7'1'288'0,"19"7"-175"0,19 0-22 16,24 0-22-16,20 0-11 16,24-5-19-16,10-4-10 15,3-7-34-15,-7-1-50 16,-27-4-146-16</inkml:trace>
  <inkml:trace contextRef="#ctx0" brushRef="#br0" timeOffset="11419.6354">20479 3746 926 0,'4'-6'419'0,"9"-7"-269"16,-4-3-44-16,-2-5-10 16,0 2 0-16,-12-3 10 15,1-4-7-15,-12 3-36 16,-5 4-17-16,-8 5-16 0,-7 6-7 15,-6 14-7-15,-2 6-4 16,7 18-10-16,6 8-2 16,17 11-5-16,12 0 0 15,14 1 1-15,12-5 2 16,11-16 4-16,2-9 3 16,4-20 6-16,-2-9 1 15,-5-17 2-15,0-11-1 0,-10-8 0 16,-9-7 0-16,-6-6-1 15,-4-4-2-15,-3-2-6 16,4 4-1-16,-6 13-3 16,0 15 7-16,-6 21 15 15,-2 10 6-15,1 18 7 16,1 8-7-16,6 17-10 16,3 3-7-16,1 9-4 15,3 5-3-15,0 1-2 16,2 3 4-16,4-3-40 15,-3-7-36-15,3-15-154 16</inkml:trace>
  <inkml:trace contextRef="#ctx0" brushRef="#br0" timeOffset="11610.756">20691 3623 1612 0,'11'10'341'0,"9"2"-144"16,11 15-119-16,7 5-27 16,-2 4-33-16,-5 3-4 15,-9-2 2-15,-8-2-8 16,-4-11-57-16,-1-7-48 16</inkml:trace>
  <inkml:trace contextRef="#ctx0" brushRef="#br0" timeOffset="11732.6015">20992 3613 1495 0,'-16'10'304'16,"-14"8"-21"-16,-22 16-118 15,-8 6-51-15,-8 10-96 16,3 2-62-16</inkml:trace>
  <inkml:trace contextRef="#ctx0" brushRef="#br0" timeOffset="16642.5747">18118 2430 1450 0,'1'1'211'0,"6"-1"-96"0,5-1-32 16,15 1-52-16,10 0-9 15,15 0-9-15,8 0-4 16,8-3-4-16,-4 3 0 15,-8 0-5-15,-9 0 0 16,-19-3-12-16,-10 1-2 0,-17-4 5 16,1 2 3-16,-5 0 13 15,-5-1 13-15,2 5 29 16,-2 2 15-16,2 7 20 16,5 3 2-16,-2 7-30 15,-1 1-15-15,1-1 381 16</inkml:trace>
  <inkml:trace contextRef="#ctx0" brushRef="#br0" timeOffset="17401.5508">21470 3076 804 0,'1'6'468'0,"2"9"-209"16,-1 3-135-16,-2 11-8 16,1 2 4-16,-1 5-30 15,-3-1-13-15,-1 0-25 16,3-4-8-16,5-10-13 16,9-7-5-16,7-18-15 15,1-5-28-15,1-9-90 16,-5-2-76-16</inkml:trace>
  <inkml:trace contextRef="#ctx0" brushRef="#br0" timeOffset="17565.2328">21447 2936 1575 0,'0'-4'294'0,"1"-1"-121"16,5 1-141-16,-1-1-55 16</inkml:trace>
  <inkml:trace contextRef="#ctx0" brushRef="#br0" timeOffset="17882.8597">21414 2778 1306 0,'4'-1'250'0,"9"-1"-109"16,7 1-39-16,8 2-44 15,5 1-12-15,9 1-21 16,0-1-3-16,-2-1-9 15,-2-1-14-15,-10-5-28 16,-7 0-13-16,-12-6-9 16,-3 1 12-16,-7 2 24 15,-5-3 10-15,-1 8 17 16,0 0 12-16,0 5 29 0,0 5 6 16,1 4-12-1,2 3-7-15,-1 0-66 0</inkml:trace>
  <inkml:trace contextRef="#ctx0" brushRef="#br0" timeOffset="18299.7575">21930 3174 1506 0,'5'0'265'16,"10"-1"-57"-16,12-3-63 15,25-2-40-15,14 2-18 16,15 2-41-16,1 2-11 15,-13 0-65-15,-13 2-26 16</inkml:trace>
  <inkml:trace contextRef="#ctx0" brushRef="#br0" timeOffset="18902.8491">22974 2967 869 0,'1'-8'487'0,"-1"-10"-279"0,-4 0-53 16,-11-4-46-16,-2-3-11 15,-7 6-40-15,-4 4-15 16,3 10-27-16,-3 8-11 15,6 14-11-15,5 5-5 16,8 9-1-16,9 5 0 16,12-8 5-16,9 1 3 15,10-10 5-15,0-8 3 0,2-11 5 16,-6-9 2-16,3-9 4 16,-4-12 1-16,-3-12 0 15,-3-8-1-15,-8-11-3 16,-4 0 0-16,-10-8 3 15,-6-5-1-15,-7 9 6 16,0 4 0-16,0 16 15 16,2 18 2-16,3 20-9 15,-1 14-3-15,3 24-22 16,2 11-2-16,4 14-1 16,2 5-1-16,5 8 1 15,3 4 4-15,4 0-43 16,3-5-36-16,3-13-138 15</inkml:trace>
  <inkml:trace contextRef="#ctx0" brushRef="#br0" timeOffset="19366.9191">23227 2573 1349 0,'2'-7'273'16,"4"-7"-31"-16,3 16-117 15,3 6-38-15,10 22-59 16,3 9-4-16,1 17 9 16,-1 9 3-16,-5 5-1 15,-7-3-2-15,0-14-6 16,0-14-6-16,-4-21 17 15,5-11 12-15,2-22 14 16,1-11 7-16,11-23-13 0,-2-12-11 16,3-4-20-16,-3-3-12 15,-4 8-12-15,-3 7-21 16,-7 14-58-16,-4 12-53 16,-9 26-205-16</inkml:trace>
  <inkml:trace contextRef="#ctx0" brushRef="#br0" timeOffset="19695.8257">22790 3244 1237 0,'11'1'270'0,"21"-1"-139"16,19 0-43-16,32-1-21 0,16 0 3 15,20 3 13-15,-3 1 2 16,-9 0-2-16,-11 2-26 16,-27-5-133-16</inkml:trace>
  <inkml:trace contextRef="#ctx0" brushRef="#br0" timeOffset="20235.5097">22982 3808 1199 0,'5'-6'308'0,"2"-10"-130"15,-3-1-74-15,-4-4-30 16,-9-4-8-16,-9-1-20 16,-6-1-1-16,-5-1-14 0,-2 3-11 15,-2 12-17 1,-1 7-8-16,4 18-11 0,3 6-2 15,12 14 2-15,10 9 0 16,12 3 6-16,14 2 1 16,10-5 11-16,2-5 6 15,2-18 9-15,-2-8 8 16,-3-19 5-16,-1-12-1 16,-4-15-1-16,-3-7-4 15,-6-9-8-15,-3-2-2 16,-9-5-1-16,-3-2-2 0,-7 4-5 15,-2 8 6-15,1 23 8 16,-2 16-1-16,-2 33 1 16,3 12-11-16,0 19-10 15,2 6-1-15,5 4-9 16,4 2-29-16,7-2-176 16</inkml:trace>
  <inkml:trace contextRef="#ctx0" brushRef="#br0" timeOffset="20593.0138">23196 3649 1618 0,'-5'3'307'0,"-4"9"-203"16,2 4-45-16,5 9-47 0,2 1-5 15,8-1 1-15,5-4 4 16,10-11 6-16,0-8 1 15,2-11 0-15,2-7-1 16,-12-6-3-16,-1-2-2 16,-8 0-3-16,-3 0-3 15,1 7-4-15,1 6-4 16,-3 10-8-16,1 7 0 16,-1 18 1-16,-1 9 1 0,5 25 6 15,-4 8 0 1,-6 4 10-16,-10 0 11 0,-16-11 26 15,-12-11 8-15,-17-12-3 16,-2-9-6-16,1-23-17 16,12-4-19-16,21-22-49 15,14-5-41-15,23-16-332 16</inkml:trace>
  <inkml:trace contextRef="#ctx0" brushRef="#br0" timeOffset="20990.4632">23983 3044 1385 0,'0'-5'295'0,"0"-3"60"16,3 4-178-16,-2 3-116 15,2 5-40-15,-3-4-95 16,0 0-68-16</inkml:trace>
  <inkml:trace contextRef="#ctx0" brushRef="#br0" timeOffset="21177.3186">23985 3228 1390 0,'0'22'254'0,"0"16"-39"16,0 17-72-16,-5 4-28 16,-7 1-35-16,-4-3-20 15,-4-16-22-15,0-9-8 16,3-11-9-16,1-6 3 15,-2-17-36-15,2-5-38 16,-3-10-120-16</inkml:trace>
  <inkml:trace contextRef="#ctx0" brushRef="#br0" timeOffset="21621.7994">23903 2789 1240 0,'-4'-3'249'0,"4"-2"-173"15,8-1-7-15,11 4 9 16,11-3-1-16,19 4 1 16,6 1-18-16,13 1-35 0,-4 4-9 15,-9-1-9-15,-7-1-3 16,-25-3-15-16,-5-3 4 16,-18-5-56-16,-8 0-11 15,-8-7-1-15,-6 0-2 16,-3-2 48-16,3-6 12 15,10 6 19-15,4 3 11 16,19 10 24-16,6 8 16 16,5 10 25-16,8 6 16 0,-11 14 25 15,-11 0 6 1,-11 7-6-16,-14 0-17 0,-14-7-79 16,2-1 386-16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5T09:45:30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22392 7947 28 0,'0'-13'32'15,"7"7"-2"-15,-7 6-3 16,6-13-7-16,-6 13-2 16,0 0-5-16,0 0-2 15,0 0-1-15,0 0-3 0,-12 13-1 16,3 2-3-16,-5 3 1 31,1 6-1-31,-4 6 0 0,1 4 0 16,-2 4 0-16,6 3 0 15,-4-4-1-15,6-2 0 16,2-4-1-16,1-4 0 16,7-8 0-16,-4-6 0 15,4-13-1-15,0 0 0 16,0 0-3-16,9 0-5 0,1-4-16 15,0-4-19-15,-4-3 0 16,3-3 0-16,0 1 0 16</inkml:trace>
  <inkml:trace contextRef="#ctx0" brushRef="#br0" timeOffset="769.2805">22406 7885 33 0,'0'0'31'0,"0"0"-4"15,0 0-4-15,0 0-7 16,0 0-5-16,0 0-3 16,-10 0-2-16,10 0-1 15,-13 10-3-15,1-2 0 16,0-3 0-16,-3 5 1 0,-3 0 0 15,4-1-1-15,1-3 1 16,-1 0 0-16,3-2 0 16,11-4 0-16,-12 0 0 15,12 0-1-15,0 0 0 0,7-10-1 16,-7 10 1-16,15-12-1 16,-6 4 0-1,3-1-1-15,0-1 1 16,-3 2-1-16,2-2 1 15,0 1-1-15,-1 2 1 16,1 2-1-16,-11 5 0 16,10-7 0-16,-10 7 1 15,9 0-1-15,-9 0 1 16,4 10 0-16,-4-10 0 0,7 18 0 16,-7-5 1-16,10 3 0 15,-5 1 1-15,2 1-2 16,2-3 1-16,-2-1 0 15,-3-2-3-15,-4-12-9 16,0 0-31-16,12 5 0 16,-12-16 0-16,4 1-1 0</inkml:trace>
  <inkml:trace contextRef="#ctx0" brushRef="#br0" timeOffset="1800.6795">22795 7911 24 0,'0'0'31'16,"8"-12"-1"-16,-8 12-4 15,0-13-8-15,0 13-3 16,-7-16-4-16,7 16-3 15,-9-17-1 1,9 17-2-16,-19-14-2 16,5 6-1-16,-3 5-1 15,4 3 0-15,-3 0 0 16,0 8-1-16,1 4 0 16,1 1 1-16,7 3-1 0,4 3 1 15,3 0 1 1,0 3-1-16,11-5 1 0,2-1-1 15,4-7 1-15,5-5-1 16,-5-4 0-16,5-4 1 0,-2-6-2 16,0-7 1-16,-7-2 0 15,2-6 0-15,-3-1-1 16,-5-3 0-16,-1 0 1 31,-6-2-1-31,3-1 0 0,0 3 0 16,0 0 1-16,-3 4-1 15,-3 7 0-15,3 1 1 16,0 5-1-16,0 12 0 16,-3-15 0-16,3 15 0 15,0 0 0-15,-3 15 0 16,3-1 0-16,0 5 1 0,0 8-1 16,0 2 2-16,0 6-1 15,2 0 0-15,4 0 1 16,-6 1-1-16,7-3 1 15,-4-4-1-15,2-7 1 16,0-3-1-16,0-8-1 16,-5-11-1-16,10 18-2 0,-10-18-11 15,0 0-27-15,11-7-1 16,-11 7 1-16,5-12-1 16</inkml:trace>
  <inkml:trace contextRef="#ctx0" brushRef="#br0" timeOffset="2454.7711">23195 7868 55 0,'-15'-14'30'15,"15"14"-8"-15,-19-11-4 0,1 4-4 16,1 7-4-16,-4-5-1 0,4 5-1 16,-1 0-2-16,0 8-2 15,1-4 0-15,5 1 0 16,-5 0-2-16,17-5 1 15,-11 12-1-15,11-12 0 16,5 17 1-16,4-12 0 16,2 4 0-16,6 0-1 0,7-3 0 15,1 6 0-15,0-1 0 16,2 1-1-16,-7-1 0 16,6 0-1-16,-4 0 1 15,-9 1-1-15,-1 0 0 16,-12-2 1-16,0-10-1 15,-9 16 1 1,-4-9 0-16,-4 2 0 16,-8-5 0-16,6 0 0 15,-8-4 0-15,2 0 0 16,11-6-2-16,0-3-3 16,3 3-5-16,4-11-19 0,7 0-14 15,3 2 0 1,1-2 0-16</inkml:trace>
  <inkml:trace contextRef="#ctx0" brushRef="#br0" timeOffset="3318.172">23024 7692 40 0,'-10'0'28'0,"10"0"-2"0,0 0-4 16,0 0-5-16,0 0-4 15,0 0-2-15,23-6-2 16,-7 6-3-16,9 0-2 31,-5 0-1-31,9-3-1 0,2 3 0 16,7 3-1-16,-3 1 0 15,-12 0-1-15,-3 0 1 16,-4 0-1-16,-1-2 0 16,-1 4 0-16,-3-3-1 15,-11-3 0-15,0 0 0 16,0 0 0-16,0 0-1 0,10-13 0 15,-10 13 1-15,-10-14-1 16,-3 7 1-16,5-2 0 16,2 0 1-16,6 9 0 15,-15-16 0-15,5 9 0 16,1 2 0-16,9 5 1 16,0 0-1-1,0 0 0-15,0 0 0 16,0 0 1-16,0 0-1 15,12 10 1-15,0-6-1 0,1 6 2 16,-13-10-1-16,13 15 1 16,-13-15 1-16,0 20-1 15,6-10 1-15,-8 2 1 16,-5-3-1-16,-6 1 1 0,-2-1 0 16,12 1-1-16,3-10-1 15,-16 12 0-15,4-8-1 16,-1-4 0-16,1 5 0 15,12-5 0-15,0 0-1 16,0 0 0-16,0 0 1 16,0 0-2-16,0 0-1 0,0 0-5 15,0 0-8-15,0 0-26 16,0 0 0-16,0 0 0 16,0 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8:47: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21023 6524 886 0,'-5'0'440'0,"-4"1"-265"16,1-1-80-16,2 0-8 15,2 0-7-15,-1 0 0 16,5-6-5-16,-2 6-3 0,2-1-13 16,0 0-7-16,0 0-8 15,0 0-6-15,0 0-9 16,0 0-4-16,15-1-7 16,27 7-2-16,-22 1-4 15,1 2-3-15,1-2-1 16,-2-5-2-16,0-1 0 15,-2-5-20-15,-1-1-135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09:49:19.3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16740 9528 18 0,'-10'4'31'0,"10"-4"-5"16,0 0-3-16,0 0-4 0,0 0-4 15,-9 0-1-15,9 0-4 16,0 0-1-16,0 0-1 31,0 0-3-31,0 0 0 0,0 0 0 16,0 0-2-16,0 0 0 16,0 0 1-16,0 0-1 15,0 0 0-15,0 0-1 16,-9 0 0-16,9 0 0 15,0 0 0-15,0 0-1 16,0 0 0-16,12-7 0 0,-2 0 0 16,9-2 0-16,8-6 0 15,10-7 1-15,13-7 0 16,9-3-1-16,10-6 0 16,7-3 1-16,5-5 0 15,2 3-2-15,-5 3 1 16,-4 1 0-1,-11 3 0-15,-13 9 0 16,-7 4 0-16,-14 3 1 16,-10 7-2-16,-7 3 2 0,-12 10-1 15,9-13 0-15,-9 13 0 16,0 0-1-16,0 0 1 16,0 0-1-16,0 0 0 15,0 0 0-15,0 0 0 0,0 0 0 16,0 0 0-16,0 0 0 15,0 0 0-15,0 0 0 16,0 0 0-16,0 0 0 16,0 0-1-16,0 0 2 15,0 0-1-15,0 0 0 16,0 0 0 0,0 0 1-16,0 0-1 15,0 0 0-15,0 0 1 16,0 0-1-16,0 0 1 0,0 0 0 15,0 0-1 1,0 0 0-16,0 0 1 0,-13 3-1 16,13-3 0-16,-16-6 0 15,4 6 0-15,-4-7 0 0,-5 2 0 16,1 1 0-16,0 2 0 16,1-2 0-16,4 4 0 15,2-4 1-15,0 1-1 16,13 3-1-16,-11 0 1 15,11 0 0-15,0 0 0 16,0 0 0-16,11-3 0 0,-1 3-1 16,5 0 2-16,5 0-1 15,1-4 0-15,6 4 0 16,-1 0 0-16,-1 0 0 16,-1 0 0-16,-3-2 1 15,-4 2-2-15,-3 2 2 31,-3-2-1-31,-11 0 0 0,9 0 0 16,-9 0 0-16,0 0 0 16,0 0 0-16,0 0 0 15,0 0 0-15,0 0 0 16,0 14 0-16,0-14 0 0,-10 20 0 16,3-5 0-16,-2 1 0 15,2 8 0-15,-1-2 0 16,1 2 0-16,-1-2 0 0,3 0 0 15,0-5 0-15,3 1 0 16,2-7 1-16,0-11-1 16,-6 17 0-16,6-17 1 15,0 0-1-15,0 0 0 32,0 0 1-32,0 0-1 0,0 0 1 15,0 0-2-15,0 0-1 16,0 0-5-16,11-17-38 15,-11 5-1-15,0-15 1 16,0-5-2-16</inkml:trace>
  <inkml:trace contextRef="#ctx0" brushRef="#br0" timeOffset="1024.9014">17468 8551 4 0,'0'0'24'0,"7"-15"-3"15,-7 15-5-15,4-13-2 0,-4 13-2 16,0-15-1-16,-7 6-2 16,7 9-1-16,-18-14-1 15,7 7-1-15,-5 1-2 16,-1 4-2-16,1 2 0 15,0 0-1-15,0 10-1 16,5 0 0 0,1 3 1-16,3 2-1 15,7 0-1-15,3 3 2 16,4-4-1-16,3 0 1 16,4-4 1-16,4-5 1 15,0-5-1-15,2 4 1 16,-3-8 0-16,1-1 0 0,-3-8-1 15,-1 1 0-15,-3-7 0 0,-2-3 0 16,-4-6-1 0,0-4-1-16,-5-2 1 0,5 1 0 15,-5-2 0-15,0 6 0 16,0 0 0-16,0 7 0 16,-4 5 1-16,4 5 0 15,0 12 0-15,-4-13-1 0,4 13 1 16,0 0-1-16,0 0-1 15,0 0 1-15,-5 10-1 16,5 5 0-16,0 7 0 16,4 2 0-16,-4 7 1 15,3 2-1-15,0 0 0 32,-3 3 1-32,5-4-1 0,-5-4 0 15,5-5 0-15,-5-4 0 16,3 0 1-16,-3-7-2 15,6 1-1-15,-6-13-5 16,0 0-15-16,11 10-16 0,-11-10 1 16,0-13-1-1,0 1 0-15</inkml:trace>
  <inkml:trace contextRef="#ctx0" brushRef="#br0" timeOffset="1672.0364">17817 8424 57 0,'0'0'21'0,"-7"-13"-3"16,7 13-3-16,-18-9-3 16,7 9-2-16,-5 0-3 0,2 0-2 15,-3 0-1-15,2 8-1 32,1-3-2-32,5 2 0 15,-1 1-1-15,10-8 0 0,-4 14 1 16,4-14-1-16,10 15 0 15,-10-15 1-15,20 18 0 16,-7-9 0-16,0-3 0 16,0 5 0-16,0-4 1 15,-1 3-1-15,-2-2 0 0,-2 2 1 16,-8-10-1-16,5 17 0 16,-5-17 0-16,-5 19 0 15,5-19 0-15,-15 10 1 16,3-5-2-16,-1-5 1 15,0 0-1-15,0 0-1 16,2 0-2 0,-2-10-4-16,13 10-8 15,-12-9-16-15,8-6-5 16,4 15-1-16,0-24 1 16</inkml:trace>
  <inkml:trace contextRef="#ctx0" brushRef="#br0" timeOffset="2504.3578">17618 8243 15 0,'0'0'26'16,"0"0"-3"-16,0 0-1 0,0 0-5 15,0-10-3-15,11 10-1 16,0 0-4-16,9 0-1 0,2 0-2 16,8 0 0-16,0 0-2 15,3 0-1-15,-1 0-1 16,-2 0-1-16,-2 0 0 15,-5 0-1-15,-8 0 0 32,-3 0 0-32,-12 0 0 0,13 0-1 15,-13 0 0-15,0 0 1 16,0 0-2-16,5-9 2 16,-5 9-1-16,-11-14 0 15,11 14 1-15,-16-18 0 16,6 8-1-16,0 3 1 15,-1 0 0-15,11 7 0 0,-16-8 0 16,16 8 0-16,0 0-1 16,-9 0 1-16,9 0 1 15,0 0-1-15,15 10 0 16,-15-10 0-16,19 9 0 0,-9-3 1 16,2 0-1-1,-5 0 0 1,-7-6 0-16,14 13 1 0,-14-13-1 15,3 18 0 1,-3-18 1-16,-12 19 0 16,3-9 0-16,-1 0 1 0,-1-3 0 15,0 5-1-15,-1-8 1 16,12-4 1-16,-17 16-2 16,17-16 1-16,-11 4-1 0,11-4 0 15,0 0-1-15,0 0-1 16,0 12-4-16,0-12-12 15,0 0-21-15,0 0 1 16,-6-12-1-16,6 12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04:05.6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1867 13581 1055 0,'1'-5'382'0,"1"-2"-218"16,2 8-25-16,-4 11-26 16,0 9-3-16,-5 16-41 15,-2 5-10-15,-4 14-17 16,-2 0-8-16,0 3-10 15,-1-4-11-15,4-6-7 16,-1-8-2-16,1-17 0 16,3-8-3-16,7-16-1 15,0-12-3-15,3-19-9 16,0-12-7-16,2-17-4 16,4 2 1-16,4 0 3 0,-3 0 5 15,4 12 6-15,-4 3 0 16,0 14 6-16,-4 11 1 15,-2 16 1-15,-3 5 2 16,-1 16 2-16,2 2 3 16,3 8 2-16,3 1-3 15,9 1-2-15,6 3-4 16,15 2-2-16,7 3 0 0,0 3 5 16,1-1 3-16,-13-6 5 15,-6 0 4-15,-6-6 11 16,-8-4 8-16,-11-5 12 15,-5-4 3-15,-19-7-10 16,-6 0-6-16,-12-6-13 16,-5-1-7-16,-5-3-8 15,0-1-3-15,8 4-19 16,2 4-32-16,17 2-42 16,4 1-63-16</inkml:trace>
  <inkml:trace contextRef="#ctx0" brushRef="#br0" timeOffset="435.0305">2197 13591 979 0,'0'-8'467'0,"0"-7"-228"16,0 5-36-16,4 11-55 16,1 8-20-16,5 19-35 15,5 10-11-15,5 10-25 16,2 10-9-16,3 8-17 15,-1-1-10-15,3-4-6 16,-1-9-6-16,-4-17-3 16,1-7 0-16,-7-15 1 15,-1-2 1-15,-5-11 6 16,-2-8 1-16,-1-12-1 16,-2-10 0-16,9-11-7 15,0-12-3-15,7-11-1 16,1-4-3-16,-3 5 1 15,1 9-9-15,-7 22-70 16,-4 11-73-16</inkml:trace>
  <inkml:trace contextRef="#ctx0" brushRef="#br0" timeOffset="1035.4371">2702 13982 1111 0,'-3'0'336'0,"0"10"-219"16,-1 3-37-16,1 5-14 15,-2 8-10-15,-2-2-13 0,0 4-2 16,2 1-3-16,1-4-3 16,1-7-9-16,2 0-1 15,-2-9-18-15,3-2-3 16,4-7-1-16,-3-6-1 16,3-7 1-16,-1-6 0 15,0-11-2-15,3 0 1 16,1-6-1-16,2 3-1 15,2 8 1-15,-1 0 0 16,-1 12 0-16,-1 5 3 0,-2 8 6 16,1 10 4-16,-1 8 6 15,3 3-1-15,0 8-5 16,-1 3-5-16,5 2-4 16,2 2-2-16,3-5-1 15,4-1-5-15,-2-8-60 16,-1-6-65-16</inkml:trace>
  <inkml:trace contextRef="#ctx0" brushRef="#br0" timeOffset="1183.0281">2702 14172 1163 0,'-3'-2'351'0,"-3"0"-141"16,4-2-40-16,2 3-83 0,0 0-35 15,17-1-40-15,41-9-40 16</inkml:trace>
  <inkml:trace contextRef="#ctx0" brushRef="#br0" timeOffset="1660.2022">2914 14100 1482 0,'-3'1'228'0,"7"0"-117"16,5 0-23-16,14 4-61 15,7-5-13-15,8 3-9 16,1 3-3-16,-4-6 2 16,-5 2-2-16,-8-2-16 15,-4-2-7-15,-7 1-11 16,-3-6-3-16,-10-2 12 0,-4-2 9 15,-4-4 9-15,1 1 5 16,2 3 3-16,3-1 4 16,1 5 9-16,1 2 7 15,2 5 13-15,1 5 1 16,-1-5 2-16,0 0-3 16,7 25-9-16,9 28-6 15,-14-29-8-15,0 0-4 16,-1-12-82-16,3-5-135 0</inkml:trace>
  <inkml:trace contextRef="#ctx0" brushRef="#br0" timeOffset="1992.0722">3322 14005 1435 0,'-1'1'217'0,"-2"7"-81"0,4 4-22 15,2 7-49-15,0 3-19 16,3 5-24-16,-1-2-6 16,-1 1-8-16,1-1-4 15,1-10-8-15,-2-4-27 16,0-11-100-16,-2-6-75 16</inkml:trace>
  <inkml:trace contextRef="#ctx0" brushRef="#br0" timeOffset="2320.4635">3381 13977 792 0,'9'-11'499'0,"12"-8"-261"0,4 14-136 16,-1 3-3-16,-3 17-15 16,-5 7 5-16,-9 13-20 15,-6 1-20-15,-4-3-29 16,-5-4-7-16,-5-8-14 15,1-7-12-15,0-14-35 16,-1-2-17-16,7-13-18 16,5 4 13-16,6-3 30 15,3 1 12-15,14 6 20 16,-4 1 2-16,9 6 1 0,1 4 1 16,-7 7 11-16,-1 7 11 15,-10 8 19-15,-5 3 10 16,-11 2 8-16,-6-4-1 15,-13-7-15-15,-5-10-9 16,-8-10-21-16,-1-2-29 16</inkml:trace>
  <inkml:trace contextRef="#ctx0" brushRef="#br0" timeOffset="6349.5207">3778 13736 1312 0,'8'-2'224'16,"17"-5"-151"-16,7 3-17 0,11 1-35 16,1 2-13-16,-1 1-25 15,-5 2-42-15</inkml:trace>
  <inkml:trace contextRef="#ctx0" brushRef="#br0" timeOffset="6669.9056">3816 13891 1205 0,'-1'0'308'16,"5"0"-133"-16,6 2-18 15,19-2-48-15,5 3-23 16,15 1-38-16,2 1-20 15,-3 4-80-15</inkml:trace>
  <inkml:trace contextRef="#ctx0" brushRef="#br0" timeOffset="22719.1114">18342 5692 1023 0,'-30'4'397'16,"-28"3"-238"-16,10 1-48 15,23 0-44-15,12-4-15 16,27-2-8-16,15-2 1 16,39-2-10-16,19-4-5 15,19 0-19-15,11 2-6 16,2 0-3-16,-1 4 1 0,-14 3 0 16,-9 1-1-16,-24 1 1 15,-9-2 0-15,-14-6-8 16,-4-1-12-16,-17-5-26 15,-9-2-8-15,-18 1 6 16,-8-1 15-16,-15 5 26 16,-2 0 8-16,-3 5 7 15,0 2 3-15,4 0 0 16,4 4-4-16,9 1-4 16,7 0-4-16,11 2-2 15,6 0 0-15,11-1 0 16,5 1 2-16,-2-1 23 15,0 2 13-15,-14 4 24 16,-8 0 9-16,-10 2-10 16,-8 0-3-16,-2-2-23 15,1-4-21-15,7-8-159 16</inkml:trace>
  <inkml:trace contextRef="#ctx0" brushRef="#br0" timeOffset="23193.9446">19618 5589 1441 0,'0'0'224'16,"0"0"-73"-16,-3 12-68 16,0 5-27-16,-1 13-19 15,1 6 2-15,3 6 0 16,2 2-1-16,4-9 2 15,3-5-5-15,-1-15 7 16,-1-10 6-16,-2-10 1 16,-4-10 5-16,-2-12-5 15,-3-3-4-15,-1-6-9 0,-2 1-7 16,2 0-17-16,0 2-4 16,2 3-8-16,2 3-1 15,3 4-4-15,5 5-3 16,9 3-4-16,10 0-3 15,12 4-43-15,7-2-32 16,8 3-110-16,-2 3-85 16</inkml:trace>
  <inkml:trace contextRef="#ctx0" brushRef="#br0" timeOffset="23446.487">19691 5922 1399 0,'6'0'200'0,"9"-3"-110"15,6 1-19-15,9 0-38 16,4 1-10-16,6 4-11 15,-4-2-5-15,-4 1-77 16,-8-3-76-16</inkml:trace>
  <inkml:trace contextRef="#ctx0" brushRef="#br0" timeOffset="23604.6104">19681 5806 1272 0,'-5'0'274'15,"-2"0"-107"-15,5 0-22 0,11-5-45 16,7 2-26-16,18-4-39 16,6-1-14-16,9 3-30 15,5 2-41-15,-9 0-191 16</inkml:trace>
  <inkml:trace contextRef="#ctx0" brushRef="#br0" timeOffset="24201.1971">19592 5347 1341 0,'-6'-1'214'0,"-3"0"-120"16,6 0-6-16,7-1-29 15,8-2-4-15,9 1-18 16,5-1-11-16,10 0-14 16,5 3-6-16,8 2-4 15,2 2 0-15,-1 1 1 16,-8 0 1-16,-13-4 2 15,-9-3-2-15,-14-1-13 16,2-3-5-16,-14-3-7 16,2-1 1-16,-8 1 12 15,-3 1 4-15,6 5 9 16,3 3 6-16,5 3 13 16,1 5 9-16,5 5 20 15,-4-1 0-15,7 7-3 16,-7-5-4-16,1-2-58 0,-2-2-303 15</inkml:trace>
  <inkml:trace contextRef="#ctx0" brushRef="#br0" timeOffset="64326.722">17965 9035 34 0,'0'0'14'15,"2"0"-8"-15,-2-1-4 16,0 1 52-16,-2-1 37 16,1 0 66-16,0-1 43 15,0 1 15-15,0 0-6 16,0 0-6-16,0 0-48 0,-1 0-55 15,1 0-32-15,-10 1-6 16,-28 2-5-16,29-2-9 16,6 3-7-16,6 2-15 15,8-3-5-15,15 3 2 16,7-1 1-16,21-1 6 16,15 1 2-16,31-3 3 15,16 2 1-15,29-3-1 16,6-1-1-16,11 1-8 15,1 0-5-15,0 1-9 16,-3-1-3-16,-14 0-1 16,-8-3-2-16,-22 0 0 15,-10 2-2-15,-25 1 0 16,-14 2-1-16,-27 0 1 16,-14 1 1-16,-15-3 2 15,-1 0 0-15,-11 0-1 16,1 0 0-16,-7-3-1 0,0 1 0 15,2-4-1-15,-5 1 0 16,6-2-2-16,-5-2 1 16,2 0-2-16,2 4 0 15,-7-1-1-15,4 0 0 16,-4-1 0-16,0 0 1 16,-4-4 1-16,1 0 0 15,-1-1-2-15,1 0 2 16,3 1-2-16,3 0 0 0,8 6-1 15,2 0 0-15,10 7-4 16,5 3 1-16,10 2 0 16,8 3 1-16,1 2 1 15,3 3 1-15,-8 0 6 16,-8-2 9-16,-6 0 36 16,-12-1 13-16,-5-2 15 15,-8-1-7-15,-7-2-28 16,1-1-12-16,-4-3-20 15,7 2-8-15,3 0-58 16,2-3-39-16,8 1-108 16,1 0-65-16</inkml:trace>
  <inkml:trace contextRef="#ctx0" brushRef="#br0" timeOffset="64812.2852">20267 8546 982 0,'0'13'370'16,"0"8"-250"-16,3 11-58 15,2 1 8-15,-1 10 14 16,0-1 7-16,-2-1-13 16,2-1-8-16,-3-6-32 0,1-4-12 15,1-11-6 1,-1-7-3-16,-2-12-2 0,-2-7-14 15,-3-10-61-15,-1-8-69 16,-2-9-122-16</inkml:trace>
  <inkml:trace contextRef="#ctx0" brushRef="#br0" timeOffset="64955.4912">20278 8587 1179 0,'7'-4'323'0,"6"-2"-166"0,2 6-58 15,2-1-28-15,5 2-31 16,2-1-13-16,5 4-14 15,-1 0-5-15,5 0-5 16,3 0 0-16,2 3-35 16,1-1-58-16</inkml:trace>
  <inkml:trace contextRef="#ctx0" brushRef="#br0" timeOffset="65215.7943">20248 8809 667 0,'5'2'469'15,"5"4"-134"-15,5-2-202 16,8 1-29-16,3 1-12 15,2-2-33-15,2 1-18 16,0-1-25-16,0-1-6 16,-4 0-5-16,-3-1-31 15,-6-2-169-15</inkml:trace>
  <inkml:trace contextRef="#ctx0" brushRef="#br0" timeOffset="65434.6479">20282 8731 949 0,'7'-1'395'0,"10"-2"-239"15,7 0-66-15,11 0-27 16,3 2-9-16,5-1-34 15,4 2-8-15,-4-1-18 16,0 0-51-16</inkml:trace>
  <inkml:trace contextRef="#ctx0" brushRef="#br0" timeOffset="66018.3849">20199 8429 671 0,'2'-3'340'0,"11"0"-106"16,6-2-81-16,12 3-63 15,10 4-23-15,6 5-2 16,2 1 5-16,5 1 2 16,-1 0-2-16,-3-4-11 0,0 1-14 15,-14-4-21-15,-8-2-8 16,-9-3-5-16,-8-3-1 16,-9-3-2-16,-5 0-1 15,-9-4-4-15,-2-1-1 16,1 3-3-16,4 0 0 15,2 7-3-15,3 1-2 16,3 3 1-16,4 4-1 16,-3-4 1-16,0 0 2 0,7 10 8 15,21 37 11-15,-28-29 28 16,-5 3 12-16,-9-1 22 16,-4 0-9-16,-3-2-18 15,0-2-53-15</inkml:trace>
  <inkml:trace contextRef="#ctx0" brushRef="#br0" timeOffset="68948.7351">16949 9533 836 0,'-15'5'337'0,"-15"-1"-193"16,7 1-97-16,15 0-44 15,4-4 10-15,13 3 32 16,7-3 3-16,21-2 11 16,9 2-2-16,25-3-20 0,14 2-4 15,28 5-19-15,9-5-7 16,17 3-1-16,5-3 1 16,4-7 3-16,5-1-2 15,0-4 0-15,-1-2-1 16,-23 3-3-16,-17 1 0 15,-29 4 12-15,-19 4 12 16,-24 1 14-16,-9 4 9 16,-21 2-16-16,-7-1-13 0,-10 2-13 15,-7-4-2-15,-9-2-1 16,0-1-1-16,0-1-3 16,0 0 1-16,8-1-1 15,-5-1-1-15,6-1-1 16,5 2-2-16,3-2 0 15,6 3 0-15,0-3-2 16,0-2-3-16,6 3-9 16,6-3-3-16,4 2 1 15,4-1 5-15,2 4 7 16,1 1 2-16,3 9 6 16,-4 1 12-16,-6 0 17 15,-5 6 10-15,-11-3 13 16,-4 2-3-16,-9 1-11 15,-3-6-5-15,-4 4-18 16,-3-2-18-16,-1 3-67 0,-1 0-56 16</inkml:trace>
  <inkml:trace contextRef="#ctx0" brushRef="#br0" timeOffset="69697.6526">18680 9925 769 0,'0'8'301'0,"0"8"-95"16,3 7-68-16,0 8-26 15,0 4-6-15,3 3-10 16,-2-3-17-16,4-4-23 16,1-6-9-16,3-5-13 15,-2-5-5-15,-3-11-8 16,-1-3-3-16,-5-4-1 15,0-7-2-15,-1-8-4 16,-1-6-5-16,-2-7-14 16,0-4-19-16,1-3-10 15,1 2-2-15,2 1 8 16,4 4 16-16,5 10 7 16,1 5 3-16,2 8 0 15,-3 3 1-15,3 5 1 16,3 3 1-16,7 1 2 0,6 1 0 15,8 3-1-15,3-2-19 16,5-1-76-16,-3 1-71 16</inkml:trace>
  <inkml:trace contextRef="#ctx0" brushRef="#br0" timeOffset="69954.5401">18718 10189 596 0,'6'-2'313'0,"9"-1"-62"16,5 0-70-16,6 1-90 15,3 1-41-15,2-4-31 16,1 1-8-16,0 4-42 16,-7-1-64-16</inkml:trace>
  <inkml:trace contextRef="#ctx0" brushRef="#br0" timeOffset="70168.1759">18730 10071 1256 0,'1'-1'230'16,"9"-2"-173"-16,8 2-38 15,15-2-14-15,5 1 0 0,11-1 0 16,1-2 0-16,-6-2-66 15</inkml:trace>
  <inkml:trace contextRef="#ctx0" brushRef="#br0" timeOffset="70745.7917">18648 9771 949 0,'0'0'335'0,"0"-2"-189"0,8 0-141 16,4 0-3-16,7-3 10 15,7 2 3-15,7 0 6 16,6 2 4-16,8 0 1 16,2 1-1-16,-1 1 1 15,-4 0-1-15,-12 1 4 16,-6-2 5-16,-10 0-6 16,-3-2-4-16,-12-1-12 15,-1 1-9-15,-11-2-34 16,-4 1-10-16,-8-2-2 15,-1 2 9-15,-1-1 27 16,2 2 7-16,13 3 4 16,5 3 7-16,9 5 22 15,3 3 16-15,5 2 13 16,-2 1-5-16,0 0-19 0,-1 0-18 16</inkml:trace>
  <inkml:trace contextRef="#ctx0" brushRef="#br0" timeOffset="109775.5915">19179 12743 827 0,'4'-8'430'16,"4"-7"-218"-16,8 1-130 15,4 1-9-15,10 6-11 0,2 5-9 16,9 8-14-1,6 6-4-15,-1 8-1 0,-2 2 1 16,-3-1 6-16,2-3-1 16,2-11-2-16,2-6-5 15,-2-10-11-15,-6-7-3 16,-15-2-3-16,-8 2-1 16,-12 7-4-16,-4 7-2 0,-5 4-6 15,2 4-5 1,3 2-122-16</inkml:trace>
  <inkml:trace contextRef="#ctx0" brushRef="#br0" timeOffset="110309.006">19748 12770 964 0,'1'-3'403'0,"0"-2"-254"0,5 3-78 15,-6 1-9-15,0 1-13 16,9 0-10-16,19 7-4 16,32 16 3-16,-22 2 4 15,2 2 2-15,2 3-7 16,-1 0-9-16,-6-6-8 16,-4-1-4-16,-12-2-6 15,-4-1 8-15,-6 0 8 16,-6 2 2-16,-3-5-3 15,0 2-7-15,2-8-57 16,4-4-73-16</inkml:trace>
  <inkml:trace contextRef="#ctx0" brushRef="#br0" timeOffset="111119.4031">20427 12534 715 0,'0'-6'458'0,"0"-4"-164"16,-4-1-159-16,-4 3-11 15,-3 0-5-15,-12 3-22 16,0 3-16-16,-6 2-32 16,0 6-14-16,1 5-20 15,3 1-8-15,9 4-8 16,5-1-3-16,14 0-3 16,7 1 0-16,13 1 1 15,8 3 1-15,7 1 4 16,-2 0 1-16,-5 2 1 15,-5-1 7-15,-15-1 21 16,-5-2 14-16,-13-2 18 16,-11-5-2-16,-14-10-16 0,-2-2-12 15,-5-12-19 1,2-1-27-16,6 3-117 0,1-1-295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12-15T23:32:25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16740 9528 18 0,'-10'4'31'0,"10"-4"-5"16,0 0-3-16,0 0-4 0,0 0-4 15,-9 0-1-15,9 0-4 16,0 0-1-16,0 0-1 31,0 0-3-31,0 0 0 0,0 0 0 16,0 0-2-16,0 0 0 16,0 0 1-16,0 0-1 15,0 0 0-15,0 0-1 16,-9 0 0-16,9 0 0 15,0 0 0-15,0 0-1 16,0 0 0-16,12-7 0 0,-2 0 0 16,9-2 0-16,8-6 0 15,10-7 1-15,13-7 0 16,9-3-1-16,10-6 0 16,7-3 1-16,5-5 0 15,2 3-2-15,-5 3 1 16,-4 1 0-1,-11 3 0-15,-13 9 0 16,-7 4 0-16,-14 3 1 16,-10 7-2-16,-7 3 2 0,-12 10-1 15,9-13 0-15,-9 13 0 16,0 0-1-16,0 0 1 16,0 0-1-16,0 0 0 15,0 0 0-15,0 0 0 0,0 0 0 16,0 0 0-16,0 0 0 15,0 0 0-15,0 0 0 16,0 0 0-16,0 0 0 16,0 0-1-16,0 0 2 15,0 0-1-15,0 0 0 16,0 0 0 0,0 0 1-16,0 0-1 15,0 0 0-15,0 0 1 16,0 0-1-16,0 0 1 0,0 0 0 15,0 0-1 1,0 0 0-16,0 0 1 0,-13 3-1 16,13-3 0-16,-16-6 0 15,4 6 0-15,-4-7 0 0,-5 2 0 16,1 1 0-16,0 2 0 16,1-2 0-16,4 4 0 15,2-4 1-15,0 1-1 16,13 3-1-16,-11 0 1 15,11 0 0-15,0 0 0 16,0 0 0-16,11-3 0 0,-1 3-1 16,5 0 2-16,5 0-1 15,1-4 0-15,6 4 0 16,-1 0 0-16,-1 0 0 16,-1 0 0-16,-3-2 1 15,-4 2-2-15,-3 2 2 31,-3-2-1-31,-11 0 0 0,9 0 0 16,-9 0 0-16,0 0 0 16,0 0 0-16,0 0 0 15,0 0 0-15,0 0 0 16,0 14 0-16,0-14 0 0,-10 20 0 16,3-5 0-16,-2 1 0 15,2 8 0-15,-1-2 0 16,1 2 0-16,-1-2 0 0,3 0 0 15,0-5 0-15,3 1 0 16,2-7 1-16,0-11-1 16,-6 17 0-16,6-17 1 15,0 0-1-15,0 0 0 32,0 0 1-32,0 0-1 0,0 0 1 15,0 0-2-15,0 0-1 16,0 0-5-16,11-17-38 15,-11 5-1-15,0-15 1 16,0-5-2-16</inkml:trace>
  <inkml:trace contextRef="#ctx0" brushRef="#br0" timeOffset="1">17468 8551 4 0,'0'0'24'0,"7"-15"-3"15,-7 15-5-15,4-13-2 0,-4 13-2 16,0-15-1-16,-7 6-2 16,7 9-1-16,-18-14-1 15,7 7-1-15,-5 1-2 16,-1 4-2-16,1 2 0 15,0 0-1-15,0 10-1 16,5 0 0 0,1 3 1-16,3 2-1 15,7 0-1-15,3 3 2 16,4-4-1-16,3 0 1 16,4-4 1-16,4-5 1 15,0-5-1-15,2 4 1 16,-3-8 0-16,1-1 0 0,-3-8-1 15,-1 1 0-15,-3-7 0 0,-2-3 0 16,-4-6-1 0,0-4-1-16,-5-2 1 0,5 1 0 15,-5-2 0-15,0 6 0 16,0 0 0-16,0 7 0 16,-4 5 1-16,4 5 0 15,0 12 0-15,-4-13-1 0,4 13 1 16,0 0-1-16,0 0-1 15,0 0 1-15,-5 10-1 16,5 5 0-16,0 7 0 16,4 2 0-16,-4 7 1 15,3 2-1-15,0 0 0 32,-3 3 1-32,5-4-1 0,-5-4 0 15,5-5 0-15,-5-4 0 16,3 0 1-16,-3-7-2 15,6 1-1-15,-6-13-5 16,0 0-15-16,11 10-16 0,-11-10 1 16,0-13-1-1,0 1 0-15</inkml:trace>
  <inkml:trace contextRef="#ctx0" brushRef="#br0" timeOffset="1.0065">17817 8424 57 0,'0'0'21'0,"-7"-13"-3"16,7 13-3-16,-18-9-3 16,7 9-2-16,-5 0-3 0,2 0-2 15,-3 0-1-15,2 8-1 32,1-3-2-32,5 2 0 15,-1 1-1-15,10-8 0 0,-4 14 1 16,4-14-1-16,10 15 0 15,-10-15 1-15,20 18 0 16,-7-9 0-16,0-3 0 16,0 5 0-16,0-4 1 15,-1 3-1-15,-2-2 0 0,-2 2 1 16,-8-10-1-16,5 17 0 16,-5-17 0-16,-5 19 0 15,5-19 0-15,-15 10 1 16,3-5-2-16,-1-5 1 15,0 0-1-15,0 0-1 16,2 0-2 0,-2-10-4-16,13 10-8 15,-12-9-16-15,8-6-5 16,4 15-1-16,0-24 1 16</inkml:trace>
  <inkml:trace contextRef="#ctx0" brushRef="#br0" timeOffset="2.0065">17618 8243 15 0,'0'0'26'16,"0"0"-3"-16,0 0-1 0,0 0-5 15,0-10-3-15,11 10-1 16,0 0-4-16,9 0-1 0,2 0-2 16,8 0 0-16,0 0-2 15,3 0-1-15,-1 0-1 16,-2 0-1-16,-2 0 0 15,-5 0-1-15,-8 0 0 32,-3 0 0-32,-12 0 0 0,13 0-1 15,-13 0 0-15,0 0 1 16,0 0-2-16,5-9 2 16,-5 9-1-16,-11-14 0 15,11 14 1-15,-16-18 0 16,6 8-1-16,0 3 1 15,-1 0 0-15,11 7 0 0,-16-8 0 16,16 8 0-16,0 0-1 16,-9 0 1-16,9 0 1 15,0 0-1-15,15 10 0 16,-15-10 0-16,19 9 0 0,-9-3 1 16,2 0-1-1,-5 0 0 1,-7-6 0-16,14 13 1 0,-14-13-1 15,3 18 0 1,-3-18 1-16,-12 19 0 16,3-9 0-16,-1 0 1 0,-1-3 0 15,0 5-1-15,-1-8 1 16,12-4 1-16,-17 16-2 16,17-16 1-16,-11 4-1 0,11-4 0 15,0 0-1-15,0 0-1 16,0 12-4-16,0-12-12 15,0 0-21-15,0 0 1 16,-6-12-1-16,6 12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07:09.1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5043 13052 1172 0,'10'1'298'0,"16"2"-191"15,6-3-32-15,6 0-36 16,5-6-13-16,6 0-32 16,1 0-54-16</inkml:trace>
  <inkml:trace contextRef="#ctx0" brushRef="#br0" timeOffset="271.3232">5057 13197 1503 0,'4'0'254'16,"13"-5"-81"-16,7 3-30 16,16 2-45-16,12 1-29 15,16 7-52-15,1 4-80 16</inkml:trace>
  <inkml:trace contextRef="#ctx0" brushRef="#br0" timeOffset="1192.585">3223 12727 1271 0,'-2'-3'268'15,"-2"4"-123"-15,-2 7-8 16,-3 11-17-16,-3 6-18 15,0 10-24-15,-2 2-7 16,-2 4-29-16,0 0-11 16,1 2-16-16,2 1-4 15,9 1-6-15,-1-4-2 16,0-10-1-16,2-5-1 0,-4-18-6 16,3-4-7-16,3-17-4 15,0-8-1-15,1-5 5 16,3-5 4-16,4 1 4 15,-1-2 1-15,1 5 2 16,0 6 1-16,-1 6 0 16,-1 5 0-16,-1 4 1 15,-3-2 0-15,0 4-2 16,1 2 0-16,4 0-1 16,-6 1 1-16,0 0-2 15,0-1 2-15,0 2-1 16,1 0 0-16,6 5 1 15,0 6 0-15,32 33 0 16,-26-31 0-16,2 1-1 16,5 3 0-16,-3 0 0 15,1 4 1-15,2 0 0 0,-4-4 1 16,5 5 1-16,-4-3-1 16,-5-2 0-16,-3-1-5 15,-6-2-54-15,-3 0-43 16</inkml:trace>
  <inkml:trace contextRef="#ctx0" brushRef="#br0" timeOffset="1541.8354">3107 13238 844 0,'-3'0'409'0,"-2"-3"-205"16,2-3-95-16,3 4-15 0,7 0 3 16,10 3-14-16,6 4 0 15,13 4-22-15,2-3-12 16,7-1-21-16,-1-3-5 16,-6-5-123-16</inkml:trace>
  <inkml:trace contextRef="#ctx0" brushRef="#br0" timeOffset="2050.3123">3498 12876 1177 0,'0'-5'351'15,"-1"-7"-129"-15,2 3-61 0,3 5-18 16,0 4-46-16,0 6-16 16,8 9-29-16,2 2-8 15,2 13-17-15,5 3-6 16,-2 6-11-16,-4 5-4 16,2-4-1-16,-1-4 0 15,-2-12 3-15,0-10 2 16,-3-14 5-16,0-2 4 15,-1-12 2-15,-2-6-1 16,-1-10-5-16,2-2-4 16,1-8-6-16,1-1-2 15,4-3-3-15,0-5 0 0,2 2 1 16,2 3-1-16,-6 13-32 16,-5 12-45-16,-8 24-225 15</inkml:trace>
  <inkml:trace contextRef="#ctx0" brushRef="#br0" timeOffset="2661.0764">3934 13079 798 0,'0'-4'510'0,"0"-6"-258"16,1 7-95-16,-3 12-47 16,1 10-14-16,-6 18-46 15,-1 10-8-15,-5 5-8 16,-1 0-6-16,4-9-9 15,2-8-2-15,8-14-13 16,0-7-2-16,3-12-1 16,3-6 1-16,1-8 1 15,1-8 2-15,1-9-1 16,3-3-2-16,-4-4 0 16,0-2 1-16,-2 1-1 15,-3 3-2-15,3 11 0 16,2 5 0-16,1 16 4 15,-2 8 2-15,0 12 4 0,-1 8 3 16,-2 4-1-16,7 2-3 16,1-1-3-16,1 1-2 15,1-3-3-15,-3-3-1 16,1-5-44-16,-2-7-43 16</inkml:trace>
  <inkml:trace contextRef="#ctx0" brushRef="#br0" timeOffset="2813.959">3907 13310 1379 0,'0'-2'262'16,"2"-3"20"-16,14 1-205 16,8 0-34-16,6 2-33 15,4-2-18-15,5 1-175 16</inkml:trace>
  <inkml:trace contextRef="#ctx0" brushRef="#br0" timeOffset="3189.2239">4140 13258 1375 0,'-1'0'250'0,"-2"-1"-54"15,8 2-80-15,-5-1-29 16,5 0-53-16,18 5-12 16,31 6-12-16,-27-10-4 15,-4-1-1-15,0 0-2 0,-6-2-1 16,-3-3-2-16,-8 0-6 15,-4-5-3-15,-3 2 1 16,-2 1 1-16,-1 3 3 16,4 4 0-16,4 1 5 15,-4-1 3-15,0 0 8 16,0 0 3-16,2 7 0 16,5 4 0-16,23 29-3 15,-30-35-25-15,-4 0-180 16</inkml:trace>
  <inkml:trace contextRef="#ctx0" brushRef="#br0" timeOffset="3706.8189">4712 13104 1182 0,'-5'-4'317'0,"-5"-3"-156"15,-3 1-4-15,-6 6-13 16,-5-2-20-16,-3 6-17 15,2 4-21-15,5 4-43 16,5 11-14-16,5 10-21 16,2-1-6-16,11 5-1 15,5-5 1-15,12-4 0 16,5-2 2-16,4-6 1 0,1-4 2 16,-2-9 3-1,2-7 4-15,-2-7 1 0,0-5-1 16,-2-1-6-16,-9-2-36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08:31.5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17736 12423 977 0,'0'-3'414'0,"-5"-3"-244"16,4 4-24-16,0 2-22 15,0 0-5-15,1 0-33 0,-1 1-7 16,0 27-5-16,4 36-2 16,-1-18-12-16,5 21-5 15,-7-7-12-15,0 5-6 16,-1 0-5-16,-1-5-3 15,1 3-3-15,0-8-3 16,1-4-4-16,2-5-4 16,1-19-4-16,2-5-1 15,-3-15 1-15,-1-6 1 0,-5-9 1 16,-3-4 2 0,-5-6-4-16,1-1-3 0,-1 4-3 15,1 1-1-15,4 6-3 16,2 6-1-16,1-8-2 15,4 3 0-15,-1 2-1 16,1-6 1-16,3 11 0 16,-3-4-1-16,0 6 2 15,0-2 0-15,0 0 0 16,0 11 0-16,7 38-1 16,0-28-1-16,2-5 1 15,0-4 3-15,6-7 7 16,1-7 3-16,3-9 6 15,-1-2-3-15,-4-4 4 16,-2 4-28-16,-3 6-101 16</inkml:trace>
  <inkml:trace contextRef="#ctx0" brushRef="#br0" timeOffset="491.203">18057 13054 1447 0,'1'0'243'0,"-1"-2"-51"16,-3 4-9-16,2-2-53 0,0 11-23 15,2 62-26-15,3-28-15 16,-2 8-26-16,4-2-7 16,-5-12-18-16,-1 0-5 15,2-15-4-15,-4-6-1 16,4-7-25-16,-1-6-28 15,-2-3-89-15,-3-4-69 0</inkml:trace>
  <inkml:trace contextRef="#ctx0" brushRef="#br0" timeOffset="670.3284">18040 13118 1372 0,'6'-3'235'16,"0"-8"-63"-16,10 4-98 16,5 3-16-16,8 3-41 15,4 1-8-15,2 10-65 16,-3-2-93-16</inkml:trace>
  <inkml:trace contextRef="#ctx0" brushRef="#br0" timeOffset="908.6907">18100 13295 1561 0,'2'-1'268'15,"3"1"-142"-15,3 0-33 16,6-1-46-16,6-2-14 0,2-1-20 16,2 3-4-16,-1 1-122 15,-2 1-223-15</inkml:trace>
  <inkml:trace contextRef="#ctx0" brushRef="#br0" timeOffset="1268.4309">18256 13418 1485 0,'5'4'230'0,"5"1"-113"16,6 1-29-16,7-2-48 15,-1-3-20-15,2-5-13 0,-3-1 1 16,-5-3-2-1,0-1 1-15,-6 0 1 0,-6 0 0 16,-6 2 1-16,-6 0 1 16,-8 7 0-16,-3 1 4 15,-5 6 2-15,0 1 3 16,3 3 5-16,4-1-1 16,6 7-2-16,4-2-3 15,7 7 1-15,3-6 2 16,13-5 0-16,7 1-3 0,13-10-6 15,2-1-5-15,2-1-2 16,-2-4 2-16,-12-1-78 16,-2-5-72-16</inkml:trace>
  <inkml:trace contextRef="#ctx0" brushRef="#br0" timeOffset="1872.4449">18111 12888 1217 0,'-7'0'285'0,"-4"-1"-154"16,6 1 6-16,1 0-36 15,8 2-17-15,-4-2-43 16,0 0-15-16,18 1-13 16,39 4-5-16,-18-4-4 15,-2-1-2-15,3 0 0 16,-4 0 0-16,-9 1-2 15,-3 1 0-15,-14-2-4 16,-4 0-6-16,-9-4-3 16,-2-3 1-16,-6-2 6 15,2-2 6-15,0 1 0 16,3 2 2-16,6 4 13 16,1 6 8-16,5 11 24 0,0 6 14 15,-3 5 2 1,1 3-5-16,-4-7-25 0,-2-1-10 15,0-7-60-15,1-9-77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10:15.8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17781 4057 1369 0,'0'0'222'0,"-2"-6"-87"15,1 5-9-15,1 1-28 16,-2 0-17-16,1 0-27 0,1 1-7 16,0 27-13-16,3 39-8 15,-1-12-10-15,-2 13-3 16,-5 14-2-16,-3 4-1 16,-4 11 3-16,-3-5-2 15,3-4 2-15,5-7 0 16,6-19 2-16,1-10-1 15,0-20-5-15,2-5-4 16,1-16-1-16,-1-6-1 0,-1-5 4 16,-1-6-1-16,-1 5 2 15,0 0-2-15,-4-11-2 16,-18-33-2-16,14 31-2 16,-3-5-2-16,7 5-1 15,0 2 0-15,0 0-1 16,3 5-3-16,2 3 0 15,2 4 0-15,-2 0 2 16,0 0 2-16,4 5 3 16,-1 9 7-16,41 29 23 15,-29-31 15-15,0-4 18 16,0 0-5-16,-2-9-14 16,0-2-13-16,5-12-57 15,0-11-56-15</inkml:trace>
  <inkml:trace contextRef="#ctx0" brushRef="#br0" timeOffset="506.2448">17987 5024 1138 0,'4'-3'371'0,"4"-3"-140"15,1 6-47-15,-2 13-54 16,1 3-21-16,-2 10-27 16,-4 7-13-16,4 7-32 15,-1 3 0-15,-1-5-11 16,2-3-3-16,-3-10-4 16,0-8-13-16,0-11-25 0,-3-9-18 15,1-13-43-15,-1-7-27 16,-4-14-13-16,-1 0 19 15,-5-3 33-15,3 0 21 16,2 6 33-16,3 8 12 16,8 3 26-16,-1 4 11 15,9 4 15-15,5-1 0 16,0 7-20-16,7 0-11 16,4 5-14-16,2 4-8 0,4 2-69 15,-6 7-117-15</inkml:trace>
  <inkml:trace contextRef="#ctx0" brushRef="#br0" timeOffset="718.6451">18051 5203 1576 0,'1'2'319'16,"4"1"-121"-16,11-3-95 16,7 0-33-16,10-4-46 15,3 1-9-15,3-1-51 16,0 1-65-16</inkml:trace>
  <inkml:trace contextRef="#ctx0" brushRef="#br0" timeOffset="1045.9782">18269 5357 1464 0,'10'4'206'0,"7"5"-110"15,8-9-61-15,2 0-15 0,-5-7-11 16,-3-2 0-16,-7-3 0 15,-5-3-1-15,-3 2 0 16,-8 0 2-16,-8 7 3 16,-5 6 12-16,-11 8 24 15,-2 3 6-15,2 8 4 16,3 4-6-16,8 1-26 16,9 3-6-16,11-2-4 15,6 0-2-15,17-9 0 16,8-2-1-16,17-6-10 15,5-6-4-15,-1-2-33 16,-6-5-47-16</inkml:trace>
  <inkml:trace contextRef="#ctx0" brushRef="#br0" timeOffset="1676.297">18091 4787 1262 0,'-6'-3'268'0,"-4"2"-126"16,0-2-7-16,5 0-22 15,5 3-17-15,8 0-29 0,6 3-15 16,10-4-24-16,4-4-7 16,8-3-14-16,2-2-3 15,-2 0 0-15,-3 2-2 16,-10 1-2-16,-6 0 0 15,-10 4-1-15,-4-2 0 16,-5 0 1-16,-4-1 2 16,-2-1 1-16,3 1-2 0,1 3-2 15,4 0-1-15,4 3-1 16,-4 0 0-16,0 0 6 16,0 0 2-16,0 0 9 15,0 0 5-15,3 8 13 16,-2-2-2-16,-2 0-5 15,-1-1-9-15,-2 3-27 16,0 1-25-16</inkml:trace>
  <inkml:trace contextRef="#ctx0" brushRef="#br0" timeOffset="24359.3161">1891 7600 1305 0,'-17'1'274'16,"-12"2"-90"-16,-6 17-28 16,-3 10-16-16,7 19-48 15,5 9-19-15,15 15-29 16,11-1-10-16,19-6-14 16,7-6-3-16,17-27-6 15,6-12 2-15,14-25 16 16,2-17 8-16,-2-16 13 15,-14-8 6-15,-16-8-4 0,-13-1-2 16,-17 0-14-16,-7 2-9 16,-13 8-14-16,-10 6-6 15,-10 13-20-15,-2 5-17 16,-1 13-67-16,3 6-36 16,7 10-178-16</inkml:trace>
  <inkml:trace contextRef="#ctx0" brushRef="#br0" timeOffset="24474.8995">1762 7828 1513 0,'14'1'252'0,"28"-1"-117"15,13 0-44-15,13-4-54 16,2-1-42-16</inkml:trace>
  <inkml:trace contextRef="#ctx0" brushRef="#br0" timeOffset="25213.8589">2436 7769 1281 0,'-17'2'291'15,"-12"2"-70"-15,6 10-113 16,8 2-30-16,12 5-49 0,6-2-13 16,14 0-11-16,5-1 0 15,12-5-2-15,-4-5 0 16,0-8 2-16,-4 0 0 16,-13-6 0-16,-3 2 0 15,-10 2-1-15,-5 1-1 16,-16 2-1-16,-6 4-1 15,-8 5 1-15,0 5-1 16,7 6 1-16,6 2 0 0,12 3 1 16,5 0-1-16,10-9 1 15,8-5-1-15,11-5 1 16,0-7 0-16,7-5 1 16,2-2 1-16,-7-8 0 15,2-1 1-15,-8-3-3 16,-2-3-2-16,-7-3-1 15,-3 4 0-15,-5 4 1 16,-2 2 1-16,-3 13 2 16,-4 3 10-16,-3 8 22 15,2 9 6-15,5 2 7 16,2 4-9-16,7 0-20 16,4 0-7-16,1-8-7 15,2-3-1-15,2-11 3 0,1-4 0 16,-5-9 4-1,3-1-1-15,-2-4 1 0,-6-5-2 16,-1 0-4-16,-2 3-1 16,-1 6-2-16,0 4-3 15,-4 6 0-15,-1 4-4 16,-1 10-1-16,1 6 1 16,5 6 2-16,3 3-1 15,8-4 2-15,3-2 1 16,3-11 0-16,2-5 6 0,2-8 20 15,-1-6 3-15,-1-6 15 16,-4-5 3-16,-11-3-10 16,-6 0-4-16,-2-2-33 15,-2 3-53-15,-1 7-144 16</inkml:trace>
  <inkml:trace contextRef="#ctx0" brushRef="#br0" timeOffset="25571.2747">3013 8024 1499 0,'9'6'264'16,"8"1"-61"-16,9 0-102 15,-1-1-27-15,2-4-25 0,-1-2-12 16,-3-6-10-16,-2-2-2 15,-5-6-5-15,-3 0-2 16,-8-5-5-16,-1-5-4 16,-9 1-4-16,-5 0-3 15,-9 5-4-15,-1 3-3 16,-7 8-2-16,5 7 0 16,3 9 2-16,0 10 1 15,5 9 6-15,1 2 4 0,10 13 16 16,2 0 9-16,3 11 12 15,5 2 3-15,-1 6-11 16,2-2-7-16,1-10-9 16,2-1-22-16,3-21 77 15</inkml:trace>
  <inkml:trace contextRef="#ctx0" brushRef="#br0" timeOffset="26275.4103">3592 7957 1217 0,'0'-6'284'0,"-3"-9"-149"16,-5 3-2-16,-7-1-24 16,-4 0-4-16,-2 8-27 15,-5 0-13-15,-2 8-20 16,1 7-14-16,3 5-20 16,5 4-7-16,11 4-8 15,6 1-2-15,12-2-1 16,4-4 1-16,9-3 5 15,6-6 1-15,-3-2 1 16,5-6 3-16,0-3 0 16,-6-4 1-16,-3-7 1 15,-5 2-1-15,-9-5-3 16,-2 1 0-16,-5 1-2 16,-6-2 0-16,-4 4 1 0,0 2 3 15,2 7 14-15,4 4 14 16,-1 6 19-16,4 1 5 15,3 1-2-15,4 2-8 16,6 5-12-16,4 0-2 16,-1 6-1-16,1-4-3 15,-1-1 2-15,-1-1-3 16,2-9-4-16,-2-1-1 0,-2-13-7 16,3-6 1-16,0-8-5 15,-2-1-7-15,0 1-59 16,-4 2-53-16,-7 1-166 15</inkml:trace>
  <inkml:trace contextRef="#ctx0" brushRef="#br0" timeOffset="26427.3311">3743 7649 1554 0,'-3'-3'299'0,"2"-2"-111"15,1 3-67-15,0 2-84 16,0 0-28-16,4 17-200 16</inkml:trace>
  <inkml:trace contextRef="#ctx0" brushRef="#br0" timeOffset="26688.9636">3950 7761 1370 0,'0'-2'263'0,"5"12"-3"16,0 9-68-16,-9 15-67 16,8 18-18-16,1 13-24 15,-6 8-13-15,10 16-26 16,-10 3-12-16,1-5-18 15,5-9-4-15,-1-17-5 16,7-10-18-16,-1-21-74 16,0-10-61-16</inkml:trace>
  <inkml:trace contextRef="#ctx0" brushRef="#br0" timeOffset="26840.5579">4039 8057 1573 0,'11'3'248'0,"12"-3"-180"0,6 1-31 15,6-1-79-15,-3-2-102 16</inkml:trace>
  <inkml:trace contextRef="#ctx0" brushRef="#br0" timeOffset="27188.1252">4400 7829 1421 0,'-18'-3'268'0,"-12"-3"-4"0,2 5-143 16,2 4-36-16,9 9-55 15,8 5-17-15,9 0-12 16,9 2-1-16,9-10-1 15,1-3 1-15,7-2 2 16,0-1 0-16,-2-1-6 16,-9-2-8-16,-8-3-9 15,-7-1-4-15,-11 1 10 16,-1 0 6-16,-12 2 9 16,0 3 7-16,1 5 18 15,5 6 18-15,11 7 36 16,2 0 15-16,15 2-6 15,6 0-13-15,15-3-35 16,9-7-13-16,8-5-18 0,1-1-36 16,3-6-181-16</inkml:trace>
  <inkml:trace contextRef="#ctx0" brushRef="#br0" timeOffset="27485.6521">4930 7825 1435 0,'7'-2'217'0,"7"-1"-73"16,4-3-15-16,17-1-38 16,1 0-18-16,11-1-28 15,2 0-9-15,-8 5-20 16,-7-1-7-16,-8 3-79 16,-11 0-58-16</inkml:trace>
  <inkml:trace contextRef="#ctx0" brushRef="#br0" timeOffset="27617.9667">5173 7796 1269 0,'-3'11'305'0,"-3"12"-65"15,5 7-108-15,1-1-45 16,9 1-48-16,3-2-12 16,-1-10-25-16,4 2-42 15</inkml:trace>
  <inkml:trace contextRef="#ctx0" brushRef="#br0" timeOffset="27891.4045">5551 7867 1367 0,'-11'-3'267'0,"-13"-5"-11"15,-4 2-39-15,-3 6-77 16,5 3-38-16,5 12-59 15,2 3-18-15,16 6-23 16,-1-1-3-16,12-2-5 16,13 2 2-16,8-7 6 15,2-2 7-15,0-10 11 16,-6-5 11-16,-6-7 13 16,-3-5 2-16,-7-3 1 15,-5-3-9-15,-5-11-24 16,-3-1-38-16,0-5-88 0</inkml:trace>
  <inkml:trace contextRef="#ctx0" brushRef="#br0" timeOffset="28416.0397">6368 7753 1526 0,'-10'2'268'0,"-15"8"-99"0,0 2-45 16,2 8-67-16,2 3-18 15,10 6-24-15,7 3-1 16,14 4-5-16,6-1 1 16,12-9 5-16,5 0 3 15,1-15 9-15,-2-3 3 16,-3-8 2-16,-7-6-2 16,-8-3-1-16,-8-5 1 0,-11-1-3 15,-9 0-3-15,-14 2-11 16,-2 5-4-16,-4 1-56 15,0 2-45-15,8 2-327 16</inkml:trace>
  <inkml:trace contextRef="#ctx0" brushRef="#br0" timeOffset="28695.3873">6556 7803 1546 0,'-2'3'328'16,"0"3"-58"-16,-3 3-93 16,2 4-39-16,1 2-52 15,2 5-21-15,4 2-26 16,1 1-14-16,5-1-20 16,4-3 2-16,8-1-2 0,1-5 2 15,5-3 8-15,2-3 0 16,-1-8 4-16,2-6 0 15,-5-11-3-15,0-1 0 16,-10-6-34-16,-1 0-41 16,-7 1-120-16,-9-4-112 15</inkml:trace>
  <inkml:trace contextRef="#ctx0" brushRef="#br0" timeOffset="28805.2906">6658 7611 1486 0,'-1'-2'278'0,"1"-2"-45"15,0 2-41-15,0 2-95 16,0 0-37-16,0 0-81 16</inkml:trace>
  <inkml:trace contextRef="#ctx0" brushRef="#br0" timeOffset="29271.3208">7090 7773 1259 0,'-12'8'302'0,"-15"2"-100"0,2 7-69 15,2 5-34-15,1 0-46 16,7 4-8-16,12 2-1 15,3 0 2-15,16 0-3 16,2-3-9-16,6-8-8 16,5-5 1-16,3-9-1 15,-3-3 1-15,-13-5-1 16,-3-5 0-16,-12-1-2 16,-1-1-2-16,-9 2-8 15,-11-2-5-15,-6 1-39 16,-2-1-41-16,10 3-313 15</inkml:trace>
  <inkml:trace contextRef="#ctx0" brushRef="#br0" timeOffset="29419.922">7153 7840 1657 0,'17'-2'378'0,"8"-1"-165"15,15 1-96-15,-2 0-35 16,-4 2-45-16,-3-1-11 15,-5 0-42-15,-4 0-48 16,-2-2-169-16</inkml:trace>
  <inkml:trace contextRef="#ctx0" brushRef="#br0" timeOffset="29555.908">7378 7823 1208 0,'-2'8'343'0,"-5"13"-88"16,-1 3-21-16,7 6-102 15,-5-1-36-15,6 0-57 16,5-1-15-16,7-8-213 16</inkml:trace>
  <inkml:trace contextRef="#ctx0" brushRef="#br0" timeOffset="29943.2648">7482 7821 1419 0,'7'-1'238'0,"11"1"-50"0,4 3-12 15,-3 15-62-15,3 2-1 16,-8 7-23-16,-5 3-11 15,-4-4-21-15,-6-3-15 16,-2-8-20-16,1-6-3 0,1-8-5 16,2-6-8-16,4-10-20 15,0-6-8-15,2-10-16 16,4 1-2-16,5 1 7 16,1 4 5-16,8 9 13 15,1 4 5-15,-2 11 7 16,-4 6 8-16,-4 11 15 15,-7 6 5-15,-4 9 2 16,4 1-8-16,-8 1-22 16,2-5-38-16,-1-7-123 15</inkml:trace>
  <inkml:trace contextRef="#ctx0" brushRef="#br0" timeOffset="30181.2736">7855 7761 1624 0,'7'14'382'0,"1"4"-114"16,6 18-128-16,-6 8-29 16,0 6-24-16,-1 3 3 15,0 3-18-15,-2 1-12 16,-2-2-31-16,-2-2-13 15,-1-9-40-15,2-9-34 0,0-14-101 16,0-8-61-16</inkml:trace>
  <inkml:trace contextRef="#ctx0" brushRef="#br0" timeOffset="30343.8434">7929 7987 1544 0,'2'-2'299'16,"4"-6"-78"-16,8 1-111 16,3-1-18-16,7 0-41 15,6 2-14-15,1-1-35 16,-3 1-11-16</inkml:trace>
  <inkml:trace contextRef="#ctx0" brushRef="#br0" timeOffset="30633.1971">8366 7880 1557 0,'-10'9'317'16,"-7"12"-95"-16,-6 0-21 16,-12-6-93-16,1-4-35 15,-4-9-42-15,1-2-10 16,8-12-15-16,9-1-5 0,12-4-11 15,3-3-5-15,13-1-3 16,3 1 2-16,13-1 4 16,11 5 2-16,3 12 11 15,4 4 9-15,-7 19 21 16,-2 5 10-16,-9 7 27 16,-3 8-1-16,-4 0-14 15,-4-4-10-15,0-4 240 16</inkml:trace>
  <inkml:trace contextRef="#ctx0" brushRef="#br0" timeOffset="31206.357">9184 7896 1347 0,'0'9'212'0,"0"10"-121"0,-2 0-22 16,-5-6-37-16,1-5-12 16,-1-9-13-16,0-8-6 15,5-8-9-15,1-3-1 16,4-9-3-16,5 0 4 16,8-1 5-16,5 4 1 0,8 4 31 15,1 4 21 1,0 9 46-16,-3 7 13 0,-13 13-2 15,0 10-8-15,-6 14-36 16,-1 4-14-16,-2 1-31 16,-2-2-5-16,3-10-40 15,2-6-51-15</inkml:trace>
  <inkml:trace contextRef="#ctx0" brushRef="#br0" timeOffset="31564.999">9631 7736 1498 0,'-13'1'255'16,"-12"1"-88"-16,9 6-96 0,6 3-33 15,5 2-34-15,10 2-2 16,10-1 0-16,4 2 1 15,10-5 0-15,0-1 0 16,-5-5-6-16,-4-5-1 16,-10-2-2-16,-5-2-2 15,-12 1 3-15,-7 0 1 16,-11 3 1-16,-6 0 6 0,1 4 26 16,2 4 10-16,6 4 25 15,6 3 4-15,9 0-20 16,6 3-12-16,7-2-25 15,9-1-6-15,11-1-18 16,5-6-24-16,12-4-88 16,2 0-56-16</inkml:trace>
  <inkml:trace contextRef="#ctx0" brushRef="#br0" timeOffset="31867.8764">9918 7812 1372 0,'-16'-4'264'0,"-18"-6"-10"16,-1 4-55-16,7 10-84 16,7 3-38-16,8 12-52 15,6 4-12-15,10 5-7 16,9 1 0-16,13-3 2 0,8-4 1 16,6-6 0-16,-2-6 1 15,-4-9 4-15,-3-5 1 16,-10-15 13-16,-3-3 4 15,-12-12 8-15,-8-1 4 16,-9-9-4-16,-7-4-3 16,-2-3-15-16,1-7-8 15,6 3-14-15,7 2-12 0,10 12-51 16,12 11-33-16,11 15-113 16,5 11-128-16</inkml:trace>
  <inkml:trace contextRef="#ctx0" brushRef="#br0" timeOffset="32064.1368">10141 7782 1362 0,'5'15'279'16,"3"13"3"-16,-1 10-124 15,-2-3-20-15,0 0-74 16,-2-5-25-16,1-11-39 16,-2-4-43-16</inkml:trace>
  <inkml:trace contextRef="#ctx0" brushRef="#br0" timeOffset="32210.9025">10178 7573 1752 0,'-4'-1'382'16,"0"-2"-288"-16,4 4-43 0,0-1-122 15,0 0-97-15</inkml:trace>
  <inkml:trace contextRef="#ctx0" brushRef="#br0" timeOffset="32510.0831">10481 7831 1250 0,'-7'-2'331'16,"-7"-4"-43"-16,4 9-158 15,1 5-46-15,3 7-61 16,5 4-9-16,5 9-6 15,6 0 1-15,8-4-2 16,5-3 6-16,8-14 15 16,4-5 14-16,-2-11 33 0,-2-4 10 15,-10-7 8-15,-8-6-1 16,-13 0-20-16,-13-1-16 16,-17 5-27-16,-4 5-15 15,-7 10-61-15,7 6-41 16</inkml:trace>
  <inkml:trace contextRef="#ctx0" brushRef="#br0" timeOffset="32845.4301">11015 7649 1686 0,'2'3'375'0,"0"9"-200"15,4 8-59-15,10 10-77 0,-4 8-6 16,1 7-9 0,-1 2 2-16,-3-4-5 0,0-5-4 15,-4-17-24-15,-1-6-35 16,-3-4-102-16</inkml:trace>
  <inkml:trace contextRef="#ctx0" brushRef="#br0" timeOffset="32989.1651">10973 7825 1512 0,'11'0'317'0,"20"2"13"15,13 1-150-15,13 3-110 16,2-2-34-16,-6-4-29 16,-3 0-35-16</inkml:trace>
  <inkml:trace contextRef="#ctx0" brushRef="#br0" timeOffset="33616.9545">11783 7766 1018 0,'-5'-6'429'16,"-2"-1"-261"-16,-1-1-33 16,-8 3-10-16,-5 8-28 15,0 4-16-15,-10 4-34 16,8 9-15-16,5 3-29 15,3 4-4-15,16 5-4 16,8-1-1-16,11-4 4 16,3-6 1-16,7-8 3 15,-6-7 2-15,4-10 0 16,-5-2-2-16,-6-5-4 16,-4-4 0-16,-8 0-1 15,0 2 3-15,-10 3 4 16,-1 2-2-16,0 9 7 15,-3 6 10-15,4 14 12 0,1 7 1 16,0 13-3-16,6 7-11 16,0 7-11-16,2 0-3 15,-3 0-1-15,-2-3 2 16,4-7-7-16,7-5-29 16,2-14-102-16,3-9-14 15</inkml:trace>
  <inkml:trace contextRef="#ctx0" brushRef="#br0" timeOffset="33947.736">12063 7840 1496 0,'-7'0'246'0,"-8"0"-106"15,2 2-27-15,2 7-57 16,1 5-18-16,9 8-14 16,2 2-2-16,12 1-9 15,6 0-3-15,7-9 8 16,4-5 8-16,0-11 19 16,-1-4 14-16,-4-9 9 0,-5-7-4 15,-9-5-14-15,-4-3-9 16,-14-3-15-16,-6 4-3 15,-7 3-12-15,-4 8-6 16,-3 12-12-16,3 7-31 16,3 13-78-16,6 3-91 15</inkml:trace>
  <inkml:trace contextRef="#ctx0" brushRef="#br0" timeOffset="34262.0581">12253 7965 1487 0,'13'6'241'0,"11"2"-98"16,1-3-21-16,2-7-37 15,-1-3-5-15,-1-7 3 16,0 2-4-16,-8-6-28 16,-4-2-9-16,-6-2-21 15,-7-3-6-15,-7-2-5 16,-7 2-2-16,-10 0-4 15,-2 4-1-15,2 9-7 16,-1 8-1-16,11 15-7 16,0 10 1-16,6 9 2 15,5 8 5-15,-2 8 4 16,6 1 3-16,3 3-1 0,3 1-1 16,5-2 1-16,-1-4-1 15,1-8-19-15,3-2-48 16</inkml:trace>
  <inkml:trace contextRef="#ctx0" brushRef="#br0" timeOffset="34844.9232">12563 7754 1306 0,'1'-2'248'0,"4"2"-108"15,8 0-41-15,8 4-36 16,6 1-11-16,10-1-17 15,1-3-2-15,-3-1-11 16,1 1-6-16,-9-2-4 16,-5 0-1-16,-8-4 0 15,-12-2-1-15,-8 6-4 16,-5 0-2-16,-9 2-2 0,-1 2 0 16,-2 5 5-16,4 2 0 15,5 6 0-15,1 1 2 16,10 5 3-16,0 1 3 15,9-1 8-15,7 2 1 16,1-8-3-16,5-1-1 16,2-10-3-16,1-5 0 15,4-7-1-15,0-6-1 16,-3-5-4-16,-2-5-3 0,-6 0-3 16,1-1 0-1,-8 3-2-15,-1 5 1 0,-6 6-1 16,-5 9 2-16,2 10 15 15,-2 3 3-15,0 9 2 16,3 2-4-16,2 4-14 16,1 1-5-16,3-1-9 15,-3-4-28-15,3-9-77 16,-3-10-70-16</inkml:trace>
  <inkml:trace contextRef="#ctx0" brushRef="#br0" timeOffset="34972.2315">12984 7577 1601 0,'-9'-5'346'0,"-6"-5"-127"15,8 9-132-15,-1 6-60 16,7 7-161-16</inkml:trace>
  <inkml:trace contextRef="#ctx0" brushRef="#br0" timeOffset="35369.3967">13258 7798 1209 0,'0'-5'309'0,"-1"-4"-127"16,-5 1-2-16,-3 2-22 16,-3 1-11-16,-7-2-35 15,2 3-22-15,2 5-48 16,3 4-17-16,4 6-21 16,1 4-4-16,3 7-2 15,4 6-2-15,5 3 2 16,3-3-1-16,12-4 3 15,2-8 1-15,6-11 5 16,4-5 3-16,-6-19 4 16,0 0 2-16,-11-10 1 0,-9-1-1 15,-8 2-6-15,-10 1 0 16,-8 8-9-16,2 4-13 16,2 11-72-16,-1 4-66 15</inkml:trace>
  <inkml:trace contextRef="#ctx0" brushRef="#br0" timeOffset="35549.9926">13589 7979 1793 0,'-8'-2'408'0,"-7"-1"-321"16,0 1-439-16</inkml:trace>
  <inkml:trace contextRef="#ctx0" brushRef="#br0" timeOffset="83743.6873">2025 8651 1033 0,'-6'4'411'0,"0"7"-232"16,6 4-21-16,3 8-22 16,1 6-15-16,4 15-33 15,-2 0-8-15,-1 2-40 16,4-1-12-16,-3-15-37 16,7-2-39-16,2-15-286 15</inkml:trace>
  <inkml:trace contextRef="#ctx0" brushRef="#br0" timeOffset="84102.943">1717 8665 1217 0,'1'-1'323'0,"11"-1"-86"16,7-2-28-16,26-1-75 16,17 2-13-16,21-2-59 15,2 0-18-15,0-1-31 16,-9-1-37-16,-10 0-181 16</inkml:trace>
  <inkml:trace contextRef="#ctx0" brushRef="#br0" timeOffset="84593.1121">2529 8799 1135 0,'-4'-7'374'0,"-14"-5"-137"16,0 4-11-16,-9 5-64 15,-7 4-22-15,4 9-66 16,0 5-24-16,14 8-37 16,7 2-9-16,11 3-6 15,7-1-3-15,16 1 2 16,5-10-1-16,7-7 4 15,6-6 1-15,-7-13 3 16,-1 0 3-16,-15-9 5 16,-9-4 7-16,-16 0 5 15,-9-2-1-15,-17 4-5 0,-7 1-38 16</inkml:trace>
  <inkml:trace contextRef="#ctx0" brushRef="#br0" timeOffset="85144.9547">3354 8751 1325 0,'-8'-2'279'0,"-9"-1"-41"16,-4 3-73-16,0 4-28 16,-2 8-54-16,4 5-29 15,5 5-41-15,3 6-12 16,11 6-4-16,6-3-3 15,10-1 2-15,4-4 1 16,7-16 3-16,5-1 1 16,2-10 4-16,3-7 3 15,-12-2 9-15,-5-5 11 0,-15 0 7 16,-15 1 2-16,-15 0-9 16,-10 4-11-16,-5 4-11 15,4 6-2-15,8 3-58 16,7 0-55-16</inkml:trace>
  <inkml:trace contextRef="#ctx0" brushRef="#br0" timeOffset="85415.5221">3640 8774 1377 0,'-1'-1'273'0,"-7"0"5"16,0 3-44-16,-4 11-83 16,2 3-37-16,4 9-57 0,5 0-16 15,3 1-25-15,5 0-8 16,8-5-3-16,1-4 2 16,8-7 6-16,1-4 4 15,1-6 4-15,-4-1 0 16,-8-3-2-16,-5-4-23 15,-4-6-100-15,2-3-73 16</inkml:trace>
  <inkml:trace contextRef="#ctx0" brushRef="#br0" timeOffset="85533.2073">3749 8584 1610 0,'-4'-6'365'0,"-2"0"-113"15,-2 4-71-15,3 2-109 16,2 5-33-16,5 5-74 15,6 2-67-15</inkml:trace>
  <inkml:trace contextRef="#ctx0" brushRef="#br0" timeOffset="85884.6576">4093 8781 1392 0,'-13'0'276'0,"-11"0"9"16,7 12-156-16,-4 3-38 15,5 5-58-15,4 4-17 16,4 0-15-16,14 2-1 0,4-2-2 15,7-5 2 1,3-4 3-16,3-5 5 0,7 0 7 16,-4-6 3-16,-3-5 3 15,-7-2 1-15,-13-3 5 16,-7 0-1-16,-13 0-3 16,-7 3-4-16,-2-4-26 15,2 4-44-15,5-6-392 16</inkml:trace>
  <inkml:trace contextRef="#ctx0" brushRef="#br0" timeOffset="86059.6629">4179 8853 1549 0,'17'-2'324'15,"3"-4"-69"-15,23-1-118 0,-1-2-44 16,5-1-56-16,4 4-14 15,-19 2-21-15,-5 4-28 16,-8 4-96-16,-9 1-101 16</inkml:trace>
  <inkml:trace contextRef="#ctx0" brushRef="#br0" timeOffset="86213.8356">4397 8872 1522 0,'-2'9'273'0,"2"10"-81"16,1-2-51-16,5 5-62 16,1-2-26-16,2 0-22 15,0 0-47-15,2-2-315 16</inkml:trace>
  <inkml:trace contextRef="#ctx0" brushRef="#br0" timeOffset="86572.5183">4576 8826 1414 0,'10'2'271'16,"5"0"0"-16,4 9-117 0,-3 7-18 15,-3 5-47-15,-2 2-14 16,-6 4-27-16,-3-6-13 16,0-6-16-16,2-4-6 15,3-14-16-15,0-2-16 16,0-10-17-16,1-7-3 16,-3-2 8-16,5-1 13 15,5 5 12-15,1 3 2 16,6 8 2-16,0 4 5 0,-9 13 9 15,1 7 6-15,-6 7 4 16,-5 4-3-16,0-1-1 16,1 1-29-16,1-6-196 15</inkml:trace>
  <inkml:trace contextRef="#ctx0" brushRef="#br0" timeOffset="86843.3111">5003 8830 1250 0,'0'-7'345'0,"-2"0"3"0,4 6-91 15,1 12-94-15,6 12-28 16,3 17-35-16,-6 5 0 15,1 12-24-15,-3 4-19 16,1 4-24-16,2-3-14 16,1-4-12-16,0-5-1 15,4-17-43-15,-1-6-42 16,3-20-146-16</inkml:trace>
  <inkml:trace contextRef="#ctx0" brushRef="#br0" timeOffset="87003.3799">5156 8984 1441 0,'11'-3'179'0,"9"1"-124"16,3-1-26-16,0 3-17 15,-2 0 3-15</inkml:trace>
  <inkml:trace contextRef="#ctx0" brushRef="#br0" timeOffset="87260.3708">5534 8911 1486 0,'-10'13'302'0,"-4"10"-5"16,-10-1-114-16,-1-1-42 15,1-9-70-15,-5-3-22 16,6-8-26-16,0-3-7 15,4-11-13-15,5-4-9 16,9-6-23-16,8 0-4 16,12 0 0-16,5-3 5 15,8 8 15-15,2 0 5 16,2 15 3-16,-6 5 5 0,1 20 12 16,-7 4 5-16,-4 7 1 15,1 2 6-15,-4-5 50 16</inkml:trace>
  <inkml:trace contextRef="#ctx0" brushRef="#br0" timeOffset="87979.0361">6519 8780 1208 0,'-12'-1'318'0,"-9"-2"-139"0,-2 1-50 16,5 6-15-16,-1 4-59 15,8 4-28-15,5-1-15 16,4 1-6-16,12-1-4 15,2 1-1-15,11-3 0 16,0-2 1-16,1-3 1 16,4 0-1-16,-6-2 1 15,-5-2 0-15,-9-1 1 16,-8-5-1-16,-6 5-1 16,-5 1-1-16,-7 4-1 15,1 5-2-15,-2 5 1 16,5 2 0-16,3 3 1 15,1 1-1-15,10 3 3 16,0 1 1-16,11-4 1 0,4-3 1 16,3-11 0-16,4-6 1 15,0-8 2-15,4-4 0 16,1-6 0-16,-4-2-3 16,-5-7 0-16,-5-5-1 15,-4 0 1-15,-1 2 0 16,-4 4 4-16,-3 7 1 15,-13 11 23-15,6 6 13 16,1 12 10-16,-1 6 0 16,12 9-25-16,-12 2-14 0,10 1-11 15,5 2-2-15,0-4-29 16,9 1-14-16,-10-6-335 16</inkml:trace>
  <inkml:trace contextRef="#ctx0" brushRef="#br0" timeOffset="88150.6182">6660 8600 1591 0,'-4'-4'323'16,"-3"-5"-127"-16,3 9-130 15,3 3-39-15,2 2-140 16,-1-5-201-16</inkml:trace>
  <inkml:trace contextRef="#ctx0" brushRef="#br0" timeOffset="88333.7871">6825 8802 1470 0,'11'24'252'0,"9"16"-60"16,0 2-81-16,-3-1-27 15,1-13-18-15,-9-7 8 16,4-15 13-16,-3-8 4 15,-1-11-10-15,6-2-19 16,-8-9-32-16,1 1-12 0,-3-6-26 16,-3-1-39-16,5 6-134 15,2-2-289-15</inkml:trace>
  <inkml:trace contextRef="#ctx0" brushRef="#br0" timeOffset="88757.7879">7239 8860 1637 0,'-4'12'352'0,"-9"15"-175"15,-2-4-40-15,-1-7-64 16,-5 1-22-16,7-7-22 16,-1-3-8-16,0-10-10 15,4-1-5-15,-1-11-15 16,6 0-12-16,9-4-23 15,4-5-9-15,4 4 8 0,6 0 9 16,4 5 20-16,5 7 11 16,5 12 5-16,-1 10 0 15,-3 10 4-15,2 5 4 16,-1 1 4-16,-3-2 1 16,-3-6-1-16,-3-5-1 15,-2-10-1-15,-3-6 0 16,5-11 2-16,-4-6-2 15,-2-8-1-15,1-1-2 16,-12-1-1-16,6-1-1 0,-7 5-2 16,-1 3-1-16,5 13-5 15,-7 6 10-15,-3 13 9 16,5 8 7-16,-1 9 7 16,1 3-11-16,4 1-7 15,0-1 5-15,7-8-52 16</inkml:trace>
  <inkml:trace contextRef="#ctx0" brushRef="#br0" timeOffset="89340.1874">8724 8701 1438 0,'-2'11'226'0,"-11"16"-67"15,-5 5-21-15,-11 5-52 16,-2-1-21-16,2-6-25 15,1-7-7-15,7-12-7 16,0-4-8-16,0-14-5 16,2-8-1-16,7-9-6 15,5 0-3-15,8-3-5 16,5 2-1-16,9 2-2 16,0 2 3-16,11 6 6 15,-2 2 1-15,10 9 15 16,-1 3 8-16,-5 10 14 0,1 11 7 15,-13 14-5-15,-2 8-6 16,-7 5-16-16,-2 1-8 16,3-10-17-16,-2-7-27 15,7-12-119-15,2-9-114 16</inkml:trace>
  <inkml:trace contextRef="#ctx0" brushRef="#br0" timeOffset="89667.3104">8883 8822 1197 0,'1'9'306'0,"3"11"-145"15,3 1-40-15,-5 1-31 16,0-1-9-16,-4-8-20 16,1-2-9-16,-1-7-20 15,-2-4-6-15,4-5-11 16,-1 4-4-16,0-2-6 15,0-22-1-15,5-36-1 16,1 30-4-16,9 2-1 16,2 4-3-16,2 8 10 15,4 5 13-15,0 6 26 16,0 6 7-16,-2 5 8 16,-2 5-5-16,-5 8-16 0,-4 4-7 15,-6 4-13-15,0 2-7 16,-3-1-13-16,0 0-26 15,3-5-81-15,-3-5-87 16</inkml:trace>
  <inkml:trace contextRef="#ctx0" brushRef="#br0" timeOffset="89955.2731">9386 8779 1217 0,'-4'-6'319'0,"-5"-5"-105"15,-6-1 3-15,-2-3-54 16,-4 6-10-16,4 6-56 16,0 3-27-16,2 7-39 15,1 4-13-15,1 9-12 16,12 4-2-16,5 7-1 15,9-1 1-15,9-4-2 16,-2-6 2-16,5-10 0 16,-3-7 0-16,2-9-22 15,0-3-41-15,-6-9-144 0</inkml:trace>
  <inkml:trace contextRef="#ctx0" brushRef="#br0" timeOffset="90221.4671">9586 8674 1622 0,'-1'6'338'0,"-2"12"-165"15,1 11-22-15,3 20-49 16,2 11-17-16,4 9-30 15,2 5-12-15,-2-5-22 16,-1-10-6-16,1-5-4 16,-3-9-2-16,2-14 0 15,-1-2-12-15,-1-19-95 16,2-8-56-16</inkml:trace>
  <inkml:trace contextRef="#ctx0" brushRef="#br0" timeOffset="90361.8078">9682 8926 1599 0,'10'-5'295'0,"11"-2"-171"0,7-1-70 16,9 4-34-16,-5 1-19 16,-2 2-126-16</inkml:trace>
  <inkml:trace contextRef="#ctx0" brushRef="#br0" timeOffset="90699.4451">10123 8769 1151 0,'-5'-6'343'0,"-7"-6"-152"16,-5-3 12-16,-8 5-18 16,-2 3-12-16,1 6-65 15,1 2-32-15,8 8-43 16,5 6-12-16,7 3-8 16,4 4 0-16,9 1 1 15,4-3 0-15,14-3 4 16,-2-8 5-16,4-8 2 15,1-3-1-15,-9-8-5 16,6 1-4-16,-11-1-5 16,-4-1-1-16,-7 8-78 15,-4-1-9-15</inkml:trace>
  <inkml:trace contextRef="#ctx0" brushRef="#br0" timeOffset="91088.4151">10239 8739 1405 0,'6'-5'272'15,"-2"-4"-29"-15,3 9-82 16,2 2-34-16,-5 11-59 16,5 4-14-16,-1 10-9 15,-1 5-3-15,6 3-12 16,0-3-5-16,-3-13-6 15,4-8 6-15,-2-13 13 16,1-9 6-16,3-7-4 16,-1-5-8-16,1-3-17 0,-1 0-3 15,-3 2-51 1,-2 2-52-16</inkml:trace>
  <inkml:trace contextRef="#ctx0" brushRef="#br0" timeOffset="91627.327">10671 8713 1401 0,'-7'-1'241'0,"-10"1"-51"15,2 1-40-15,4 10-78 16,0 5-19-16,10 5-18 16,3 3-6-16,11 2-7 15,4 0-2-15,6-1-1 16,0-5 3-16,-4-9 1 15,4-3 1-15,-1-9-5 0,-7-8-3 16,2-7-3-16,-8-4-3 16,-5-3-1-16,2 1-1 15,-6 1-2-15,0 4-2 16,-4 8-2-16,-3 7-2 16,5 4-1-16,-4 7-1 15,5 11 3-15,0 3 2 16,1 7 2-16,3-4 1 15,5-6 2-15,8-3 1 0,-1-10 17 16,9-3 11-16,0-9 20 16,-1-4 11-16,0-10-8 15,-6-1-9-15,-4-1-22 16,-5-5-8-16,-7 8-24 16,-1 0-33-16,-3 3-96 15,-1 4-50-15</inkml:trace>
  <inkml:trace contextRef="#ctx0" brushRef="#br0" timeOffset="91957.2947">11121 8634 1548 0,'0'1'316'16,"1"7"-87"-16,1 11-41 15,2 14-92-15,2 8-29 16,-1 18-19-16,0 3-13 0,4 9-15 15,-3-2-7-15,1-11-6 16,3-6 0-16,-3-16 0 16,-2-6-2-16,1-11-48 15,-2-6-34-15</inkml:trace>
  <inkml:trace contextRef="#ctx0" brushRef="#br0" timeOffset="92124.0447">11213 8919 1548 0,'14'-3'279'16,"4"2"-117"-16,15-3-93 16,4 1-25-16,-1 3-19 15,3-3-41-15</inkml:trace>
  <inkml:trace contextRef="#ctx0" brushRef="#br0" timeOffset="92676.3692">11748 8691 1160 0,'-5'-3'337'15,"-3"-3"-179"-15,-7 3-24 16,2-1-3-16,-6 4-35 16,2 4-21-16,1 3-38 15,-3 1-15-15,9 4-19 16,3 1-2-16,9 4 0 16,7 0 0-16,4-4 0 0,2-1 1 15,5-6 1-15,-2-1 1 16,1-2-1-16,-4-2-2 15,-7-3-15-15,0-5-17 16,-11 1-14-16,-3 2 2 16,-7 4 13-16,-4 2 15 15,2 3 20-15,-2 2 7 16,9 5 14-16,3 1 8 16,5 0 5-16,9 2 8 0,6 0-8 15,-3 1-5-15,8-2-12 16,-4-2-7-16,-1-5-8 15,9 1-7-15,-7-9-65 16,-4 0-72-16</inkml:trace>
  <inkml:trace contextRef="#ctx0" brushRef="#br0" timeOffset="92816.8412">11689 8517 1522 0,'-4'-9'279'15,"-4"-6"-59"-15,5 5-153 16,4 5-37-16,11 11-50 16,1 2-72-16</inkml:trace>
  <inkml:trace contextRef="#ctx0" brushRef="#br0" timeOffset="93196.1619">11911 8698 1465 0,'3'0'248'16,"4"4"-78"-16,2 3-21 15,3 7-73-15,2 4-18 0,2 4-21 16,0 6-8-16,0-1-12 16,1-4-4-16,1-5 2 15,0-10 15-15,5-14 21 16,0-7 4-16,3-11 2 15,-2-5-12-15,-9-4-20 16,1 3-5-16,-9 4-12 16,-1 6-38-16,-4 9-94 15</inkml:trace>
  <inkml:trace contextRef="#ctx0" brushRef="#br0" timeOffset="93640.0559">12508 8751 1371 0,'-8'-6'236'0,"-12"-8"-64"16,-1-1-13-16,-3 4-59 16,0 3-20-16,1 7-38 15,1 1-13-15,6 9-21 16,0 4-2-16,6 7 3 15,2 1 1-15,4 7 5 16,8 2 3-16,9 0 4 16,6-2 2-16,14-11 5 15,-4-7-1-15,10-10-5 16,-4-9-1-16,-9-8-5 16,-3-5 0-16,-14-6-3 15,-5 4-11-15,-11 2-63 16,-5 4-53-16</inkml:trace>
  <inkml:trace contextRef="#ctx0" brushRef="#br0" timeOffset="93821.9136">12797 8934 1727 0,'-1'-2'463'0,"0"0"-164"0,-3 2-170 16,3-1 73-16</inkml:trace>
  <inkml:trace contextRef="#ctx0" brushRef="#br0" timeOffset="105727.47">1741 9914 660 0,'2'5'459'0,"2"1"-122"16,3-2-203-16,2-10-8 0,3-6-1 15,3-12-5 1,-2-9-17-16,12-11-26 0,1-8-7 16,5-5-25-16,4 3-8 15,-7 7-16-15,-8 1-5 16,-8 9-4-16,-3 3-1 16,-10 8 0-16,-4 9 3 15,-2 9 3-15,-3 5-2 16,1 11-6-16,6 9-6 0,7 10-8 15,5 8-1-15,10 11 0 32,-10-24 1-32,0 1 5 0,29 70 0 0,1 2 5 15,0-4 0-15,-20-53-33 16,-2-10-31-16,-2-18-154 16</inkml:trace>
  <inkml:trace contextRef="#ctx0" brushRef="#br0" timeOffset="105893.5184">1898 9733 1326 0,'18'2'237'15,"11"2"-102"-15,15 0-80 16,2-3-19-16,3-1-46 0</inkml:trace>
  <inkml:trace contextRef="#ctx0" brushRef="#br0" timeOffset="106238.8937">2526 9722 1344 0,'-14'0'243'0,"-17"5"-76"16,2 5-38-16,10 4-64 16,2 8-26-16,15 4-25 15,4 3-3-15,17 6-4 16,10-5 1-16,2-7 0 15,6-4 2-15,-8-13 6 16,-5-5 3-16,-5-5 15 16,-10-7 21-16,-12 1 22 15,-5-2 3-15,-15 6-17 16,-3 2-22-16,-4 5-33 16,-2 0-41-16,12-1-136 15</inkml:trace>
  <inkml:trace contextRef="#ctx0" brushRef="#br0" timeOffset="106577.5347">2715 9753 1678 0,'6'0'383'16,"9"3"-180"-16,2 1-66 0,-3 10-67 15,-2 3-25-15,-5 6-24 16,-6 2-3-16,-1-2-39 15,1-1-27-15,-1-11-54 16,2-2-42-16,4-9-57 16,-1-4-4-16,4-10 12 15,0-6 31-15,3-3-53 16,5-2-104-16,-1 3 176 16,-2 2 181-16,-4 6 327 15,-4 6-110-15,-9 8-89 16,-5 5 15-16,-9 9-10 15,1 3-25-15,5 4-42 16,6 0-30-16,14-5-50 16,6-4-11-16,10-1-55 15,3-3-73-15</inkml:trace>
  <inkml:trace contextRef="#ctx0" brushRef="#br0" timeOffset="107131.3109">3287 9729 1417 0,'-9'-6'251'0,"-12"-5"-44"0,0 6-74 15,-3 3-25-15,3 5-51 16,4 4-21-16,10 6-29 15,3 0-8-15,9-2-7 16,7 4 0-16,9-5 4 16,5 2 1-16,1-4 2 15,-3-2-4-15,-3-4-15 16,-6-2-6-16,-6 0-10 16,-4-3 4-16,-10 2 12 15,-9 2 6-15,-4 3 12 16,-7 3 4-16,-1 0 11 15,2 1 3-15,5 3 2 16,4 0 2-16,12 6 6 16,6 3 3-16,9 2 10 15,6-1-1-15,3-2-12 16,2-4-6-16,5-6-10 0,2-5-2 16,4-10-1-16,2-4 1 15,-3-10-6-15,0-2-5 16,-6-3-8-16,-6-4-1 15,-9 0 3-15,-9 2 7 16,-6 6 4-16,-1 10 1 16,-2 9 12-16,2 4 6 15,0 12 4-15,4 2 0 0,5 8-12 16,-3 0-7-16,8 1-2 16,-2-3-15-16,-3-1-48 15,8-1-48-15</inkml:trace>
  <inkml:trace contextRef="#ctx0" brushRef="#br0" timeOffset="107265.1903">3544 9530 1725 0,'-2'0'374'0,"-3"2"-232"16,4 3-96-16</inkml:trace>
  <inkml:trace contextRef="#ctx0" brushRef="#br0" timeOffset="107714.1495">3891 9707 1302 0,'7'-1'250'0,"8"-1"-116"15,6-1-52-15,4-1-59 16,-2 3-10-16,4-1-7 16,-2 1 0-16,-9 0 2 15,3-1-1-15,-15-2-13 16,-6 2-7-16,-5 2-3 16,-12 0-1-16,-4 5 13 15,2 0 9-15,-3 2 14 16,3 6 11-16,9 2 22 15,-6 2 0-15,14 9-3 16,8 1-7-16,-1 1-21 16,17 4-5-16,2-5-12 15,-1-9-2-15,9-6-47 0,-3-10-73 16</inkml:trace>
  <inkml:trace contextRef="#ctx0" brushRef="#br0" timeOffset="108104.3126">4455 9781 1461 0,'-15'17'261'0,"-10"12"-29"0,-2 6-121 15,-9-7-36-15,0-7-35 16,-1-5-9-16,9-16-11 16,5 2-3-16,10-14-8 15,2-6-6-15,6-6-7 16,5-2-4-16,10 3-3 15,3 1 0-15,7 12 8 16,2 3 5-16,2 16 13 16,1 8 5-16,1 9 6 15,-1 4 1-15,-2-4-1 16,1-1-3-16,3-6-4 16,-1-8-4-16,-8-14-1 15,-1-4 0-15,-7-11 0 16,-4-3 0-16,4 0-5 15,-3-1 0-15,-4 5-4 0,2 5-4 16,0 10-2-16,0 6-3 16,-3 13 13-16,0 5 2 15,-1 4 5-15,4 2 0 16,10 0-30-16,5-8 60 16</inkml:trace>
  <inkml:trace contextRef="#ctx0" brushRef="#br0" timeOffset="108702.7041">5344 9720 1402 0,'2'10'247'15,"-2"6"-48"-15,0 30-73 16,-1 11-24-16,-2 16-25 15,3 5 1-15,1-1-33 16,-1-3-10-16,5-13-19 16,-2-8-6-16,3-22-38 15,2-11-41-15</inkml:trace>
  <inkml:trace contextRef="#ctx0" brushRef="#br0" timeOffset="108868.484">5376 9956 1491 0,'20'-7'213'0,"12"-1"-122"16,5 4-66-16,4 2-14 16,-4 7-7-16,-1 0-37 15</inkml:trace>
  <inkml:trace contextRef="#ctx0" brushRef="#br0" timeOffset="109112.5983">5805 9834 1451 0,'-5'-12'258'16,"-7"-8"-32"-16,-4 2-76 16,-6 0-12-16,-1 4-30 15,-3 4-16-15,2 7-35 16,4 6-15-16,1 6-31 15,5 8-8-15,8 7-8 16,5 2 1-16,13 4 0 16,6-5 3-16,5-5 1 15,5-8 2-15,-1-8 1 16,1-4 2-16,3-6-39 16,-2 0-40-16,-6-9 26 0</inkml:trace>
  <inkml:trace contextRef="#ctx0" brushRef="#br0" timeOffset="109228.2893">5700 9557 1417 0,'0'1'191'16,"-10"1"-115"-16,16 6-83 16</inkml:trace>
  <inkml:trace contextRef="#ctx0" brushRef="#br0" timeOffset="109423.3636">5978 9803 2014 0,'5'16'61'15,"3"-2"-16"-15,3 16 72 16,-4-4-20-16,1-8-28 16,-1-5-7-16,2-10-28 15,5-4-8-15,2-9-10 16,0-9-1-16,2-7-5 15,0 1-17-15,-3 2-89 16,2 5-43-16</inkml:trace>
  <inkml:trace contextRef="#ctx0" brushRef="#br0" timeOffset="109738.9917">6426 9797 1272 0,'-15'-5'301'0,"-6"-4"-78"0,-6 7-73 16,3 3-31-16,4 8-44 15,2 5-11-15,10 6-22 16,5 5-5-16,14 2-9 15,7-4-1-15,11-5 5 16,0-7 2-16,1-10 6 16,-3-5 1-16,-1-10-8 15,-5-3-2-15,-6-4-7 16,-8-1-2-16,-16 3-52 16,4 3-28-16</inkml:trace>
  <inkml:trace contextRef="#ctx0" brushRef="#br0" timeOffset="110259.7864">7063 9817 1453 0,'9'1'239'16,"5"3"-59"-16,3 11-72 15,2 6-20-15,-10 9-15 16,-1 1-5-16,-6-1-10 16,1-4-11-16,-2-10-24 15,-2-6-4-15,1-12-17 16,0-9-7-16,4-12-16 15,6-4-11-15,5-6-1 16,6 2 6-16,7 4 10 16,3 0 7-16,5 10 7 15,-4 5 7-15,-7 15 36 0,-7 9 21 16,-15 15 25-16,-3 5-1 16,-8 7-31-16,-3 2-16 15,1-6-80-15,6-5 54 16</inkml:trace>
  <inkml:trace contextRef="#ctx0" brushRef="#br0" timeOffset="110693.5812">8108 9482 1446 0,'2'0'272'0,"-2"-4"-27"16,1 12-93-16,-1 16-24 16,0 14-51-16,0 17-8 15,0 12-13-15,1 5-5 16,-1 5-22-16,0-6-9 15,0-13-8-15,-4-13-4 0,8-23-30 16,2-9-34-16,2-15-113 16,4-3-304-1</inkml:trace>
  <inkml:trace contextRef="#ctx0" brushRef="#br0" timeOffset="110860.1421">8073 9569 1479 0,'8'0'235'0,"11"-2"-82"16,13-1-64-16,21 3-56 15,4-6-11-15,10 3-16 16,1 2 4-16,-13-3-68 16,-4 2-38-16</inkml:trace>
  <inkml:trace contextRef="#ctx0" brushRef="#br0" timeOffset="111074.3093">8129 9884 1448 0,'7'1'240'0,"9"0"-55"16,23-3-93-16,11-2-30 0,3-3-41 16,1 3-12-16,-4 1 59 15</inkml:trace>
  <inkml:trace contextRef="#ctx0" brushRef="#br0" timeOffset="111446.9447">8465 10039 1440 0,'7'5'204'0,"10"-1"-98"16,5 1-15-16,5-3-21 0,-2-5-11 15,1 1-17-15,-2-4-7 16,-5-5-17-16,-3 2-4 16,-11-5-4-16,-8 2-2 15,-12 4-3-15,-1 0-1 16,-10 9-4-16,-2 1 0 16,1 4-2-16,1 8 0 15,8 1 2-15,4 2 4 16,11 5 16-16,3 0 11 0,14 0 16 15,4 1 1-15,8-6-9 16,3-1-9-16,11-7-12 16,2-2-36-16,2-7-90 15</inkml:trace>
  <inkml:trace contextRef="#ctx0" brushRef="#br0" timeOffset="112043.1525">8105 9264 1228 0,'0'2'308'15,"3"1"-87"-15,2 1-134 16,-5-4-8-16,27 3-29 16,50 7-10-16,-15-8-16 15,3-2-5-15,-11 0-9 16,-9 0-1-16,-15 1-4 15,-11-1-4-15,-12 0-21 16,-7 0-10-16,-9-1-1 16,-5-3 3-16,-4 1 19 15,0-4 9-15,9 1 2 16,6-1 1-16,3 2 11 16,2 2 9-16,7 3 9 15,1 2 4-15,5 5 1 0,-2 5 7 16,-7 4-2-16,-5 3-5 15,-6 6-28-15,-4-3-38 16</inkml:trace>
  <inkml:trace contextRef="#ctx0" brushRef="#br0" timeOffset="112581.5167">9357 9729 1428 0,'-3'-3'230'16,"-8"-3"-71"-16,-3 4-8 16,-5 7-64-16,1 6-31 15,1 8-33-15,4 4-12 16,12 7-11-16,2 1 0 0,14-3-1 16,12 0 1-16,3-13 4 15,2-5 0-15,1-10 8 16,-7-7 5-16,-5-5 10 15,-10-5 3-15,-10 4-1 16,-7 0-4-16,-15 5-11 16,-5 2-2-16,0 3-55 15,6-1-52-15</inkml:trace>
  <inkml:trace contextRef="#ctx0" brushRef="#br0" timeOffset="112752.0649">9615 9738 1608 0,'22'-1'311'0,"22"-2"-187"0,0 0-40 16,-8 1-54-16,-7 0-16 16,-4 2-32-16,-3 2-47 15,-13 2-216-15</inkml:trace>
  <inkml:trace contextRef="#ctx0" brushRef="#br0" timeOffset="112910.2816">9707 9764 1381 0,'2'7'261'16,"2"4"-12"-16,-3 11-125 15,4 5-35-15,4 2-41 16,-2-1-14-16,8-8-53 15,0-5 85-15</inkml:trace>
  <inkml:trace contextRef="#ctx0" brushRef="#br0" timeOffset="113210.6177">10091 9776 1234 0,'-12'-5'329'0,"-16"-4"-61"15,2 8-144-15,1 4-31 16,5 9-48-16,3 3-6 16,8 7-5-16,6 4-3 15,11 2-3-15,4-5 0 16,14-4 3-16,0-6 6 15,7-15 0-15,2 0-3 16,-5-13-2-16,-2-2-4 16,-14-4-4-16,-11-2-1 15,-14 0-23-15,-9 3-40 0</inkml:trace>
  <inkml:trace contextRef="#ctx0" brushRef="#br0" timeOffset="113839.3341">10988 9748 976 0,'-3'-5'438'0,"-9"-4"-228"16,-4 2-58-16,-5 11-35 16,-3 4-22-16,1 13-51 15,2 1-14-15,6 9-25 16,5 6-3-16,14 3-4 16,5 0-1-16,13-9 0 15,5-6 2-15,6-12 2 16,0-9 2-16,-1-6 8 15,-3-9 8-15,-9-3 19 0,-6 0 7 16,-17-2-2 0,-7 5-7-16,-17 0-18 0,-6 3-9 15,-5 6-23-15,3-3-40 16</inkml:trace>
  <inkml:trace contextRef="#ctx0" brushRef="#br0" timeOffset="114095.9229">11152 9766 1529 0,'-1'0'267'0,"1"3"-102"16,0 1-43-16,0-4-51 16,0 0-15-16,4 13-19 15,22 38-5-15,-15-24-9 16,3-1-4-16,0-1-5 15,0-7 0-15,4-5 4 16,-2-7 3-16,4-9 6 16,-1-1 2-16,-6-15-6 15,1 0-5-15,-3-3-32 16,-5-4-38-16,-3 4-171 16</inkml:trace>
  <inkml:trace contextRef="#ctx0" brushRef="#br0" timeOffset="114221.6674">11249 9579 1536 0,'0'-4'309'0,"1"-7"-74"15,7 7-127-15,-3 5-41 16,7 5-76-16</inkml:trace>
  <inkml:trace contextRef="#ctx0" brushRef="#br0" timeOffset="114708.029">11671 9801 919 0,'0'-3'485'0,"-1"-4"-276"16,-7 6-70-16,-4-1-11 15,-10 2-29-15,-1 2-7 16,-2 3-16-16,-2 3-15 16,8 6-27-16,-1 1-15 15,9 10-18-15,4 0-2 16,7 3-3-16,-5 1-1 0,21-5 2 16,7-4 1-16,13-11 3 15,12-9 3 1,-14-7 3-16,-4-6 1 0,-14-1 3 15,-10-1-1-15,-12 4-1 16,-10-1-3-16,-19 3-3 16,1 2-2-16,-3-1-23 15,6 5-36-15</inkml:trace>
  <inkml:trace contextRef="#ctx0" brushRef="#br0" timeOffset="114906.6942">11800 9784 1606 0,'17'-2'311'0,"20"0"-181"16,2 1-32-16,-4 1-57 0,-4 2-17 15,-6-2-12-15,-3 1-20 16,-2-1-85-16,0-3-95 15</inkml:trace>
  <inkml:trace contextRef="#ctx0" brushRef="#br0" timeOffset="115057.2924">11899 9834 1566 0,'0'13'278'0,"1"15"-144"15,3 2-46-15,0-1-54 16,2-2-5-16,1-8-64 16</inkml:trace>
  <inkml:trace contextRef="#ctx0" brushRef="#br0" timeOffset="115515.5788">12165 9843 1457 0,'5'-4'234'15,"5"0"-75"-15,2 5-23 0,-3 10-55 16,3 7-19 0,-1 7-16-16,-5 3-6 0,-1-1-13 15,-5-4-7-15,-2-7-9 16,4-5-5-16,-4-9-29 15,5-5-20-15,2-12-31 16,5-2-1-16,4-8 18 16,2-3 14-16,4 4 25 15,-1-2 5-15,4 14 33 16,-2 5 16-16,-7 10 28 16,-4 11 12-16,-9 10-15 15,-4 4-16-15,-3 4-48 16,2-2-41-16</inkml:trace>
  <inkml:trace contextRef="#ctx0" brushRef="#br0" timeOffset="115755.6424">12583 9775 1476 0,'0'0'274'16,"2"8"-5"-16,3 8-119 0,-2 22-70 16,3 9-13-1,3 12-4-15,-4 3 0 0,0-2-11 16,-1-1-12-16,-2-9-46 16,4 1-36-16,3-15-67 15,4-10-41-15</inkml:trace>
  <inkml:trace contextRef="#ctx0" brushRef="#br0" timeOffset="115936.8135">12673 9960 1575 0,'3'-3'277'0,"13"2"-150"15,5 0-55-15,1 2-33 16,8 4-16-16,-6-5-37 16,4-1-48-16</inkml:trace>
  <inkml:trace contextRef="#ctx0" brushRef="#br0" timeOffset="116208.0886">13130 9873 1463 0,'0'7'235'15,"-7"7"-77"-15,-4 4-17 16,-12 0-58-16,-5 1-19 16,-12-4-29-16,6-2-14 0,1-6-11 15,1-6-2-15,12-7-4 16,-5-4-1-16,10-11-3 16,6 0-1-16,12 1-3 15,6-3 1-15,15 5 8 16,-3 1 17-16,15 9 25 15,3 6 16-15,0 19 17 16,4 6-2-16,-12 13-5 16,-4 4-10-16,-9-4-20 15,-1 1-37-15,-6-10-157 16</inkml:trace>
  <inkml:trace contextRef="#ctx0" brushRef="#br0" timeOffset="123767.1145">13571 9982 1287 0,'9'0'297'16,"3"2"-65"-16,-6 11-71 16,-6 6-26-16,-6 5-51 15,-6 3-27-15,-3-4-72 16,3-3-96-16</inkml:trace>
  <inkml:trace contextRef="#ctx0" brushRef="#br0" timeOffset="124215.2477">14016 9878 1388 0,'6'-6'232'0,"6"3"-68"16,3 3-26-16,0 11-54 16,-1 9-20-16,-4 3-20 15,-4 0-4-15,-1-4-14 16,-3-2-7-16,0-9-10 16,4-5-1-16,3-9-4 15,-1-9-1-15,4-10-2 16,2-5-1-16,0 0-1 15,-1 5 0-15,4 11 1 16,-4 8 4-16,-1 15 13 16,-1 11 5-16,-5 13 2 15,0 2-2-15,0 3-5 0,2-3-32 16</inkml:trace>
  <inkml:trace contextRef="#ctx0" brushRef="#br0" timeOffset="124737.3113">15119 9849 1108 0,'-9'-8'393'0,"-4"-5"-180"15,-8-4-54-15,-5 4-13 16,-3 3-61-16,-1 5-13 16,6 11-35-16,2 4-18 15,8 11-18-15,6 3-2 16,12 9-5-16,7-1 1 15,20-2 4-15,8-7 1 0,10-14 6 16,0-9 1 0,-8-9 3-16,-9-6 2 0,-18-7 4 15,-8-2-2-15,-16-2-11 16,-5 2-19-16,-5 4-83 16,-5-2-78-16</inkml:trace>
  <inkml:trace contextRef="#ctx0" brushRef="#br0" timeOffset="125057.8803">15315 9863 836 0,'3'6'369'0,"8"6"-209"16,-3 1-80-16,-2-4-44 15,-2-1-3-15,-5-3-2 0,-2-5-2 16,-3-4-7-16,-1-5-3 16,2-7-1-1,3 0 3-15,4-4-3 0,5 1-1 16,8 1 6-16,3 2 9 16,4 7 23-16,2 3 24 15,0 9 14-15,-3 3-5 16,-5 11-14-16,-6 5-11 15,-6 4-32-15,-2 2-9 16,0-2-24-16,2-2-33 0,5-4-177 16</inkml:trace>
  <inkml:trace contextRef="#ctx0" brushRef="#br0" timeOffset="125352.8847">15819 9833 1506 0,'-12'-13'277'0,"-15"-8"-66"16,-4 5-52-16,-2 10-72 15,3 9-32-15,5 12-29 16,5 6-9-16,11 7-11 0,9 7-1 15,4-7 1-15,6-2 0 16,11-6 0-16,-3-10-1 16,12 0 1-16,1-4-1 15,0-3-17-15,-1-3-30 16,-4-7-117-16,-3-5-197 16</inkml:trace>
  <inkml:trace contextRef="#ctx0" brushRef="#br0" timeOffset="125493.8187">16023 9828 1313 0,'0'0'319'0,"0"4"33"16,0 4-93-16,-1 9-135 15,0 6-38-15,1 2-49 16,1 1-14-16,2-3-38 16,2-4-50-16,-2-6-171 15</inkml:trace>
  <inkml:trace contextRef="#ctx0" brushRef="#br0" timeOffset="125642.4481">16044 9648 1642 0,'-3'-1'332'0,"3"1"-207"0,0 3-61 16,0-3-145-16</inkml:trace>
  <inkml:trace contextRef="#ctx0" brushRef="#br0" timeOffset="125942.3098">16453 9872 1413 0,'0'6'245'0,"-5"6"-49"15,-5 5-28-15,-13-2-76 16,-4 1-26-16,-4-1-37 16,-2-5-11-16,3-4-9 15,3-7-2-15,4-6-2 16,6-6-2-16,9-4-2 16,6 0-1-16,9-4-1 15,6 1-3-15,9 5 12 16,4 4 11-16,1 9 14 15,1 9 8-15,1 14-7 16,0 9-6-16,-2 8-12 16,0 0 5-16,-1-3-35 15</inkml:trace>
  <inkml:trace contextRef="#ctx0" brushRef="#br0" timeOffset="126671.0298">17353 9774 1086 0,'-15'-1'381'16,"-10"1"-223"-16,-2 2-45 16,3 4-23-16,7 4-41 15,7 2-19-15,8 2-20 16,6 1-4-16,13-2-1 0,3-2 2 16,7-4-1-16,2-4 0 15,0-3-1-15,-2-2-1 16,-11-4 0-16,-5 0-4 15,-11 2-4-15,-9 0-3 16,-8 4-1-16,-9 1 4 16,-2 6 4-16,0 4 0 15,6 6 10-15,4 3 3 16,9 3 2-16,5 1 3 16,8 1-2-16,8-2-1 0,8-8 0 15,3-2-3-15,8-10-4 16,3-1-2-16,7-5 1 15,-6-5-1-15,-5-10-1 16,-2-8 0-16,-11-4-2 16,1 3 0-16,-6 0 0 15,-6 4 1-15,-6 9 2 16,-2 4 12-16,0 12 20 16,0 8 3-16,2 7-3 15,4 5-10-15,-2 3-19 16,-2 2-5-16,1-4-8 15,0-3-24-15,8-5-102 16,-5-3-247-16</inkml:trace>
  <inkml:trace contextRef="#ctx0" brushRef="#br0" timeOffset="126835.5866">17544 9594 1744 0,'-3'-6'415'16,"-7"-3"-253"-16,3 6-59 16,6 6-85-16,0 3-38 0,12 8-86 15,1 2-108-15</inkml:trace>
  <inkml:trace contextRef="#ctx0" brushRef="#br0" timeOffset="127031.2608">17759 9870 1513 0,'4'9'301'16,"2"6"-48"-16,3-1-100 15,-6-13-27-15,9 7-58 16,0-5-11-16,3-1-17 16,5 5-17-16,-9-17-11 15,-1-2-9-15,-5-5-46 16,0-1-36-16,-2 3-108 15,2 0-42-15</inkml:trace>
  <inkml:trace contextRef="#ctx0" brushRef="#br0" timeOffset="127463.3192">18216 9806 1222 0,'1'11'315'0,"-1"8"-130"15,-7 7-35-15,-9-1-14 16,-7 2-49-16,-4-4-17 16,1-7-34-16,3-5-11 0,5-11-19 15,2-4-12-15,5-9-16 16,1-3-2-16,5-1-1 16,6 0 8-16,5-1 12 15,5-1 1-15,9 2 4 16,0 2 8-16,4 8 13 15,-3 5 11-15,-3 14 20 16,-1 7 3-16,-1 10-2 16,-4 4-5-16,5 0-19 15,0-3-8-15,4-10-9 16,2-3-4-16,-1-12-1 16,1-6-1-16,-1-9-12 15,0-4-4-15,-1-6-11 16,-3 1-3-16,-3-3 9 15,-1 0 1-15,-3 7 7 16,0 1 0-16,-7 14 3 0,1 10 0 16,-8 9 2-16,3 10 1 15,0 4-12-15,-2-3-28 16</inkml:trace>
  <inkml:trace contextRef="#ctx0" brushRef="#br0" timeOffset="128122.6887">19235 9762 1214 0,'-12'-4'318'0,"-5"-2"-137"16,-5 5-50-16,-1 1-14 0,3 11-62 15,4-4-21-15,15 7-23 16,5 2-7-16,14-1-4 16,2 6 1-16,7-2 0 15,2-4 1-15,0-5-1 16,-4-4-4-16,-10-6-9 16,-4-3-3-16,-11-2-4 15,-5 0 5-15,-11 3 6 16,-6 2 4-16,-6 4 4 15,2 3 1-15,3 2 16 16,5 3 5-16,10 2 4 16,6-1 2-16,10 3-12 15,5 0-3-15,8-4-6 16,6 5-2-16,4-7-8 16,2-1-16-16,4-5-44 15,-4-2-43-15</inkml:trace>
  <inkml:trace contextRef="#ctx0" brushRef="#br0" timeOffset="128402.7141">19544 9809 1225 0,'-7'-8'314'0,"-13"-5"-124"16,11 5-56-16,-4 4-24 15,0 5-59-15,2 4-22 0,-2 10-23 16,3 1-4-16,8 11-4 15,2 5-1-15,3-2 1 16,9 1 1-16,0-9 1 16,10-1 0-16,3-11 1 15,1-3 1-15,-4-6 4 16,-7-5 1-16,-8-9 0 16,-8 1 1-16,-13-4-4 15,-5 0 0-15,-5 6-4 16,2-3-30-16</inkml:trace>
  <inkml:trace contextRef="#ctx0" brushRef="#br0" timeOffset="128871.8083">19735 9817 1399 0,'0'-1'246'16,"0"-1"-63"-16,0 2-27 16,-1 0-84-16,0 0-28 15,-4 15-14-15,-7 41-3 16,14-29-10-16,5 0-2 16,7-4-7-16,4-1-1 0,5-12-1 15,2-2 1-15,3-10 1 16,-5-10-1-16,0-1 0 15,-5-6-1-15,-8-2-4 16,-4-2 0-16,-7-2-3 16,-3 2-1-16,-6 3 1 15,4 5-2-15,-2 11 2 16,0 4-3-16,4 9 0 16,-1 5 1-16,5 7 0 15,4 3 3-15,11 0 0 16,0-2 0-16,2-3 3 15,5-4 2-15,1-6 2 16,0-6 2-16,3-8 2 16,-8-5-1-16,-4-7 0 15,-1-4 0-15,-9-4-2 16,2-2-1-16,-6-3-3 16,0 1-4-16,-2 9-46 15,-3 6-47-15</inkml:trace>
  <inkml:trace contextRef="#ctx0" brushRef="#br0" timeOffset="129229.8399">20255 9784 1297 0,'5'0'258'15,"3"2"-117"-15,13 0-65 16,2-2-28-16,7 3-31 16,0-3-8-16,-5 0-5 15,-1-1-1-15,-5 0-8 16,-6-1-6-16,-7-1-10 16,-2 1 1-16,-14-3 7 15,-2 5 3-15,-8 3 26 16,-2 0 14-16,4 6 31 15,2 3 9-15,3 4-8 16,5 5-10-16,3 3-23 16,8 0-6-16,12 5-9 15,1-7-5-15,8-1 0 0,2-4-17 16,1-11-82-16,4 0-87 16</inkml:trace>
  <inkml:trace contextRef="#ctx0" brushRef="#br0" timeOffset="129574.5612">20762 9788 1350 0,'-8'-4'249'16,"-14"-4"-69"-16,0 3-28 0,1 7-75 16,1-1-30-16,7 6-27 15,5 3-6-15,6 1-9 16,2 3-2-16,9 3-2 15,3-1 0-15,6-2 0 16,3-5-1-16,1-3-24 16,-1-3-17-16,-7-3-27 15,-3 0-6-15,-9-2 16 16,-2-2 18-16,-11 2 31 16,-8 3 19-16,-4 5 47 15,0 1 18-15,3 5 20 16,7 0-11-16,6 2-25 15,4 3-15-15,6-2-26 16,4 1-5-16,6-2-5 16,8-3-19-16,6-6-82 0,2-1-55 15</inkml:trace>
  <inkml:trace contextRef="#ctx0" brushRef="#br0" timeOffset="129904.7314">20955 9964 1483 0,'1'3'265'16,"5"-2"-48"-16,3 4-72 16,6-5-56-16,3 3-14 0,8 0-13 15,1-2-3-15,0-2-16 16,0-2-13-16,-8-5-18 16,-4-2-5-16,-9-3-4 15,-5-5-4-15,-10-2-22 16,-10-3-6-16,-12 2-3 15,-3 0 5-15,-3 10 15 16,7 5 4-16,7 10 0 16,0 9 0-16,10 7 2 15,-1 6 1-15,6 9 4 16,8 0 1-16,2 6 5 16,6-3 3-16,4-6 0 15,-2 3-1-15,1-9-2 16,-1 0-5-16,5-7-75 15,-5-7-116-15</inkml:trace>
  <inkml:trace contextRef="#ctx0" brushRef="#br0" timeOffset="130100.4826">21313 9807 1566 0,'3'-1'347'0,"-1"0"-63"16,-2 8-67-16,0-7-109 16,0 30-31-16,3 39-40 15,-1-28-11-15,2-7-65 16,1-5 384-16</inkml:trace>
  <inkml:trace contextRef="#ctx0" brushRef="#br0" timeOffset="130405.2407">21615 9862 1381 0,'3'10'219'15,"0"14"-82"-15,1 7-33 16,0 5-36-16,0-4-15 16,-3-2-24-16,-1-3-5 15,0-10-13-15,-1-3-4 16,3-9-61-16,3-7-57 15,10-7-119-15</inkml:trace>
  <inkml:trace contextRef="#ctx0" brushRef="#br0" timeOffset="130837.8359">21805 9934 570 0,'4'-8'519'0,"4"-4"-115"16,-8 1-201-16,-9 10-20 16,-7 3-11-16,-7 5-55 15,-3 2-15-15,3 6-37 16,5 2-19-16,11-1-24 15,7 0-6-15,14-3-9 16,4-3 0-16,8-1-1 16,1-2-8-16,-1-6-39 15,-3-1-24-15,-4-6-67 16,1-3-18-16,-7-3 18 16,4-2 22-16,-4 1 63 0,-3-1 39 15,3 7 74 1,-5 0 38-16,3 5 37 0,2 4 6 15,-2 8-46-15,2 5-21 16,-5 4-31-16,-4-2-9 16,0-2-14-16,0-4-8 15,0-8-7-15,4 1-3 16,3-9-10-16,3-1-10 16,1-5-11-16,1-3-3 15,1-2 7-15,-1 4 10 16,0 2 7-16,0 3 1 0,-3 6-1 15,-2 1 2-15,-3 11 3 16,-6 7 0-16,1 5 2 16,0 0-1-16,-2 2-9 15,2-5-42-15,0-2-183 16</inkml:trace>
  <inkml:trace contextRef="#ctx0" brushRef="#br0" timeOffset="130989.5133">22157 9733 1537 0,'1'-9'320'0,"-1"-2"-72"16,0 7-46-16,0 15-125 16,0 6-37-16,0 10-52 15</inkml:trace>
  <inkml:trace contextRef="#ctx0" brushRef="#br0" timeOffset="131551.1448">22781 9798 1381 0,'12'7'232'0,"9"10"-70"15,0 9-57-15,-10 5-48 16,-7 2-10-16,-6-4-7 16,-11-2-3-16,-1-11-9 0,4-1-12 15,8-11-11-15,2-4-14 16,14-11-31-16,6-6-13 15,3-6-14-15,3-3 11 16,-1-1 29-16,-4-2 6 16,-5 3 16-16,-3 4 1 15,-5 9 23-15,-4 6 20 16,-8 9 30-16,-4 5 8 16,-4 9-16-16,1 1-6 15,3 9-17-15,6 0 0 0,9 3-2 16,5-1-3-16,13-4-13 15,4-3-12-15,2-9-79 16,0 0-59-16</inkml:trace>
  <inkml:trace contextRef="#ctx0" brushRef="#br0" timeOffset="131999.4958">23333 9890 1469 0,'-8'11'253'16,"-6"5"-61"-16,1 1-87 16,-6-1-17-16,-1-4-22 15,1-3-9-15,0-8-21 16,1-3-10-16,4-7-17 0,3-5-7 16,4-4-17-16,3-4-8 15,7-3-12-15,3-1-2 16,7 2 9-16,2 4 6 15,2 9 12-15,-2 7 8 16,0 12 16-16,2 8 7 16,-6 11 7-16,3 6 2 15,2 3-5-15,-2-1-4 0,9-5-6 16,2-6-2 0,9-9-4-16,-1-7 1 0,-1-8 1 15,-2-6 0-15,-8-9 0 16,0 0-1-16,-6-10-3 15,-3-1 1-15,-6-1-1 16,-2-2 3-16,-4 12 36 16,-2 4 12-16,-3 13 16 15,-1 10 5-15,1 13-35 16,-1 7-14-16,3 6-19 16,0-1 1-16,4-1-42 15,4-3 284-15</inkml:trace>
  <inkml:trace contextRef="#ctx0" brushRef="#br0" timeOffset="133142.3136">1911 10588 942 0,'-12'2'475'0,"-7"5"-268"16,-5 5-82-16,4 5-23 15,1 8-47-15,7 5-21 16,10 5-11-16,5 3-7 15,17-1-7-15,9-1 0 0,14-12-1 16,3-9 3-16,1-15 10 16,-3-5 11-16,-17-11 28 15,-9 0 19-15,-20-5 6 16,-13 3-5-16,-21 6-31 16,-7 3-15-16,-3 9-20 15,1 5-29-15,13 0-65 16,10 2-234-16</inkml:trace>
  <inkml:trace contextRef="#ctx0" brushRef="#br0" timeOffset="133428.0789">2207 10694 1396 0,'-6'1'246'0,"-3"5"-39"0,-3 4-47 16,9 8-79-16,3 3-9 15,9 5-18-15,6 2-6 16,7-8-6-16,6-6-4 16,1-10 4-16,2-9 4 15,-1-13 5-15,-4-4-1 16,-2-7-10-16,-6 0-5 15,-13 4-15-15,-2-1 0 0,-10 7-79 16,0 5-51-16</inkml:trace>
  <inkml:trace contextRef="#ctx0" brushRef="#br0" timeOffset="133654.708">2496 10641 1357 0,'3'2'276'0,"4"6"24"16,2 4-72-16,-2 6-85 16,5 4-24-16,0 5-49 15,-1-1-20-15,3-3-27 16,0-5-4-16,6-11-5 16,-1-10 0-16,2-12 3 15,0-4 0-15,-5-6-6 16,-1 2 1-16,-1 3-76 0,-2 2 44 15</inkml:trace>
  <inkml:trace contextRef="#ctx0" brushRef="#br0" timeOffset="134062.9158">2842 10636 1340 0,'1'0'260'0,"7"3"-46"16,6 0-47-16,10-1-89 15,2 0-21-15,5-2-32 16,-1-4-7-16,-2 0-8 15,-3-2-1-15,-14-3-1 16,-1 0 0-16,-14 4-7 16,-3 1-2-16,-8 5-4 15,-4 5-2-15,-6 6 3 16,-1 2 1-16,3 9 8 16,7 1 9-16,9 1 14 15,8-1 10-15,14-2-2 0,5-2-3 16,8-5-13-16,2-2-6 15,0-9-6-15,-2-3-7 16,-4-5-50-16,-3-2-47 16,0-4-193-16</inkml:trace>
  <inkml:trace contextRef="#ctx0" brushRef="#br0" timeOffset="134317.2314">3217 10665 1250 0,'3'1'337'0,"5"5"-47"16,3 2-30-16,0 11-105 15,-3-3-33-15,-1 1-38 16,-3 0-19-16,-4-4-22 16,0-4-17-16,0-4-14 15,0-5-2-15,0-9-19 16,-1-2-10-16,4-9-16 16,10-1-3-16,5-1 14 15,6 0 7-15,5 7 11 16,0 5 1-16,-1 11 7 15,-5 7 9-15,-5 13 21 16,-7 2 6-16,-10 10-2 16,7-1-4-16,-5 1-29 15</inkml:trace>
  <inkml:trace contextRef="#ctx0" brushRef="#br0" timeOffset="134775.3849">3723 10762 1595 0,'5'2'320'0,"3"3"-147"15,7 0-36-15,8-4-48 16,5-1-16-16,6-4-18 16,-3-4-7-16,-8-5-20 15,-2 0-9-15,-6-2-7 16,-5 1-4-16,-11-1-10 15,-8-1-11-15,-10 2-17 16,-6 1-6-16,-3 6 6 16,0 6 5-16,-1 2 15 15,6 5 4-15,10 8 6 0,4 2 5 16,6 13 8-16,3 3 6 16,2 13 9-16,-1 6 3 15,6 4-1-15,4 7-6 16,4-13-14-16,4-3-70 15</inkml:trace>
  <inkml:trace contextRef="#ctx0" brushRef="#br0" timeOffset="135240.9421">4068 10648 1563 0,'5'0'342'16,"2"0"-61"-16,3 9-131 0,1 14-38 15,-6 6-35-15,-1 2-8 16,-3 0-21-16,1-5-15 16,3-11-22-16,3-4-4 15,5-13 0-15,2-10-1 16,2-8-3-16,3-4-2 15,-2-3-1-15,2 1-2 16,5 5 0-16,-2 1 0 16,2 10 1-16,-1 7-2 15,-11 14 2-15,-4 8 1 0,-9 15 1 16,-3 5 2-16,-1 4-27 16,3-1 106-16</inkml:trace>
  <inkml:trace contextRef="#ctx0" brushRef="#br0" timeOffset="135887.2026">4537 10641 1399 0,'0'0'224'0,"-1"1"-71"16,9-1-37-16,9 4-11 16,10-4-22-16,6-2-17 0,3 0-24 15,-5-4-12-15,-2 2-16 16,-5-3-5-16,-9 1-2 16,0 0 0-16,-13 2-12 15,-2 3-8-15,-8 1-6 16,-7 0 0-16,2 4 8 15,-5 2 4-15,0 5 5 16,0 4-1-16,-2 6 3 16,3 0 2-16,10 4 8 15,5 0 6-15,11-1 7 16,3 0 2-16,9-4-3 16,-4-5-3-16,9-7-6 15,3-5-3-15,2-9-1 16,3-3 0-16,-5-8-10 15,-4-2-12-15,-5 0-14 16,-1-2-2-16,-8 1 6 0,-3-2 12 16,-7 6 11-16,-2 5 0 15,-4 8 16-15,-5 7 7 16,4 10 12-16,-3 3 1 16,4 5-13-16,6 4-10 15,-1 1-7-15,5-2-24 16,2-5-93-16</inkml:trace>
  <inkml:trace contextRef="#ctx0" brushRef="#br0" timeOffset="136069.2159">5056 10671 1570 0,'2'0'319'0,"3"7"-115"16,-2 2-49-16,2 10-89 15,-2 1-25-15,-2-1-20 16,2 3-2-16,-3-6-45 16,0 1-43-16,1-4-190 15</inkml:trace>
  <inkml:trace contextRef="#ctx0" brushRef="#br0" timeOffset="136303.5893">5268 10650 1519 0,'-6'5'271'16,"-8"5"-71"-16,-2 2-37 15,-2 3-45-15,-2-1-14 16,2-3-34-16,1 1-14 16,2-3-27-16,4 1-11 15,5-1-7-15,6 3 4 16,7 2-4-16,7 0-1 0,8-3-1 15,1 1-20-15,8-10-61 16,6-1-200-16</inkml:trace>
  <inkml:trace contextRef="#ctx0" brushRef="#br0" timeOffset="136801.73">5457 10664 1486 0,'9'-1'259'15,"5"1"-66"-15,4 4-27 16,-3 9-41-16,-3 3-17 16,-1 7-26-16,-12-6-13 15,1 4-31-15,0 0-12 0,-1-8-13 16,3 3-6-16,-2-15-3 15,0-3-10-15,7-12-24 16,5-3-12-16,6-5-20 16,5-1-2-16,4 2 13 15,-1-1 11-15,-1 6 21 16,0 3 10-16,-7 11 7 16,0 8 9-16,-8 10 17 15,-5 6 9-15,-5 7 12 16,-3-1-6-16,-4 5-15 15,1 0-8-15,-1 1-29 16,0-3-31-16,3-8-144 16</inkml:trace>
  <inkml:trace contextRef="#ctx0" brushRef="#br0" timeOffset="136984.4591">5626 10407 1588 0,'1'-5'367'0,"2"0"-67"15,0 9-160-15,2 10-60 16,1 15-57-16,-2 3-5 16,3 4-7-16</inkml:trace>
  <inkml:trace contextRef="#ctx0" brushRef="#br0" timeOffset="137353.0478">6090 10785 1742 0,'0'-1'485'15,"2"1"-175"-15,-1 0-102 16,-1-1-133-16,0 0 250 0</inkml:trace>
  <inkml:trace contextRef="#ctx0" brushRef="#br0" timeOffset="155921.6597">1964 11504 1273 0,'-6'11'298'15,"-4"7"-91"-15,-4 24-46 16,-4 10-18-16,-2 17-39 16,-3 5-16-16,0 3-49 15,3-8-11-15,5-12-17 16,5-9 0-16,7-19-3 0,3-10-8 15,4-13-40-15,-1-7-40 16,1-11-147-16</inkml:trace>
  <inkml:trace contextRef="#ctx0" brushRef="#br0" timeOffset="156149.4289">1957 11564 1308 0,'-1'-2'279'0,"-3"-1"-61"16,2 3-26-16,2 0-73 15,0 0-17-15,11 30-40 16,23 41-3-16,-1-16-19 16,-7 3-11-16,5 2-16 15,2-1 0-15,-7-13-28 16,3-5-41-16,-8-13-169 15</inkml:trace>
  <inkml:trace contextRef="#ctx0" brushRef="#br0" timeOffset="156309.4583">1817 11905 1446 0,'8'-4'244'0,"20"2"-48"0,17 2-53 16,22 0-91-16,0-1-9 16</inkml:trace>
  <inkml:trace contextRef="#ctx0" brushRef="#br0" timeOffset="156551.3209">2409 12072 1465 0,'1'-5'203'0,"1"3"-146"16</inkml:trace>
  <inkml:trace contextRef="#ctx0" brushRef="#br0" timeOffset="157101.3008">2775 11635 1557 0,'-3'14'280'0,"-13"13"-112"15,0 8-37-15,-5 10-33 16,-1 0-22-16,3 4-33 15,4-1-18-15,5-13-17 16,1-8-2-16,7-17-3 16,2-4-2-16,1-12-5 15,3-6-6-15,3-12-14 16,-2-7-9-16,5-8-14 16,3-2-9-16,1-2-18 15,0 0 10-15,-1 5 22 16,-3 7 12-16,-2 6 30 15,-4 8 1-15,-3 10 13 16,1 4 7-16,-2 15 13 16,1 4 4-16,3 12-6 15,4 2-6-15,11 2-15 16,6 5-4-16,13 1-5 0,7-1-1 16,4 1 3-16,-6-5 0 15,-14-7 7 1,-14-6 12-16,-17-6 22 0,-12 2 5 15,-22-1 4-15,-7-3-9 16,-13-4-20-16,-5-5-7 16,10-10-14-16,9 3-5 15,12-2-28-15,15-2-22 0,15 3-96 16,2 1-83-16</inkml:trace>
  <inkml:trace contextRef="#ctx0" brushRef="#br0" timeOffset="157265.8573">3227 11997 1708 0,'-3'1'415'15,"-1"0"-157"-15,3 6-190 16,0-7-68-16</inkml:trace>
  <inkml:trace contextRef="#ctx0" brushRef="#br0" timeOffset="158045.2493">3491 11689 1446 0,'-6'8'253'16,"-4"6"-41"-16,3 16-100 15,1 4-32-15,5 14-18 16,1 1-5-16,4-1-5 16,-1-6-5-16,3-12-24 0,2-8-7 15,4-16-5-15,1-8 1 16,-5-17 0-16,-1-3-2 16,-3-12-4-16,0-2-3 15,-4-10-3-15,2-4-2 16,0 3-12-16,-3 1-1 15,4 9 0-15,-1 7 2 16,-2 13 9-16,0 10 2 0,-1 10 1 16,1 8 1-16,7 7 4 15,-3 3 4-15,1 3 4 16,2-1 3-16,5 3 3 16,4-2-2-16,5-4-4 15,3-1-2-15,5-15-3 16,1-2-1-16,0-16 1 15,-4-5 0-15,-1-3-3 16,-4-5-4-16,-4 0-8 16,-1-2-2-16,-6 4 3 15,-2 5 3-15,-2 13 3 16,-6 10 4-16,-2 15 13 16,-4 12 10-16,-1 14 12 15,1 2-4-15,4 7-6 16,2-2-12-16,6-5-10 15,4-1-4-15,6-17-72 16,4-4-22-16</inkml:trace>
  <inkml:trace contextRef="#ctx0" brushRef="#br0" timeOffset="158185.0663">4110 12007 1691 0,'0'0'377'0,"-1"0"-155"0,1 2-200 16</inkml:trace>
  <inkml:trace contextRef="#ctx0" brushRef="#br0" timeOffset="158662.7363">4273 11656 1576 0,'0'5'318'15,"-1"13"-111"-15,0 9-54 16,3 12-77-16,1 6-19 16,1 6-16-16,2-5-4 15,-1-3-10-15,0-14-7 0,4-14-35 16,0-7-29-16,1-22-91 15,-2-6-42-15,-5-12-28 16,-3-1 17-16,-6-5 79 16,-3 2 41-16,-4-5 48 15,1 0 23-15,4-1 48 16,4 6 31-16,7 3 39 16,5 7 18-16,7 8-43 15,5 4-30-15,9 9-36 16,5-3-12-16,9 2-14 15,1 4-13-15,1-2-86 16</inkml:trace>
  <inkml:trace contextRef="#ctx0" brushRef="#br0" timeOffset="158917.2324">4348 12050 1534 0,'7'0'277'0,"18"-1"-80"15,10 2-61-15,4-5-59 16,7 3-25-16,-8-2-35 15,1-2 0-15,-3 5-94 16</inkml:trace>
  <inkml:trace contextRef="#ctx0" brushRef="#br0" timeOffset="159107.8151">4342 11858 1493 0,'17'-4'303'15,"17"-5"53"-15,10 1-252 16,6-1-35-16,-1 4-34 0,-8 4-4 16</inkml:trace>
  <inkml:trace contextRef="#ctx0" brushRef="#br0" timeOffset="159979.7796">4942 12062 1462 0,'-6'9'226'0,"-7"15"-81"16,-1 8-24-16,3 10-58 15,0 1-18-15,0 1-30 16,0-6-6-16,0-10-4 16,3-5-1-16,7-15-3 15,1-7-3-15,4-12-2 0,1-10-2 16,5-7-1-16,2-4 1 16,-2-5 2-16,-2 0 0 15,5-1 1-15,-3-1 3 16,1 9 0-16,0 10 7 15,-7 10 17-15,-4 8 9 16,5 17 15-16,0 4-2 0,5 12-9 16,7 7-6-16,0 2-11 15,4-2-5-15,2-3-24 16,-1-2-29-16,-7-13-109 16</inkml:trace>
  <inkml:trace contextRef="#ctx0" brushRef="#br0" timeOffset="160132.3171">4929 12260 1633 0,'8'-3'303'0,"14"-4"-221"15,9 0-39-15,12-3-69 16</inkml:trace>
  <inkml:trace contextRef="#ctx0" brushRef="#br0" timeOffset="160581.494">5138 12201 1490 0,'3'-2'227'0,"11"-3"-112"15,3 3-29-15,15-2-43 16,6-2-15-16,4 2-18 16,1-1-4-16,-11 5-2 15,-1 4-7-15,-16-2-35 16,-8-1-19-16,-7 0-33 16,-6-1 9-16,0-6 24 15,-1 1 17-15,7-3 28 16,-4-2 8-16,2 5 13 15,4-1 15-15,1 2 25 16,5 4 8-16,0 11 17 0,3 1 0 16,-9 5-25-16,-2 2-7 15,-1-4-93-15</inkml:trace>
  <inkml:trace contextRef="#ctx0" brushRef="#br0" timeOffset="160835.5799">5612 12068 1622 0,'-3'5'348'0,"2"9"-152"16,-3 1-42-16,4 8-72 15,3 3-20-15,1 5-29 16,3 2-9-16,1 0-14 16,-2-2-14-16,0-7-73 15,-2-5-43-15,-1-12-154 16</inkml:trace>
  <inkml:trace contextRef="#ctx0" brushRef="#br0" timeOffset="161192.6245">5593 12066 1503 0,'9'-6'258'16,"18"-5"-78"-16,-4 1-57 16,14 9-46-16,2 1-10 15,-6 8-20-15,3 0-10 0,-20 5-22 16,-7 0-5-16,-14 4-7 15,-6 4-6 1,-4-3-14-16,-3 0-8 0,2-14-11 16,1-4-3-16,8-1 6 15,3-5 5-15,8 2 13 16,5 2 6-16,6 2 6 16,6 4 1-16,-1 7 2 15,-1 2 0-15,-10 8 0 16,-4 2 0-16,-11-1 2 15,-8-1 1-15,-9-5 1 16,-5-5 0-16,2-2-31 16,5-5-4-16,8-4-143 15</inkml:trace>
  <inkml:trace contextRef="#ctx0" brushRef="#br0" timeOffset="161523.5865">6452 11711 1440 0,'0'-4'312'0,"0"0"86"16,6 0-158-16,-2 2-147 15,4 2-40-15,-5-1-47 16,-2 0-34-16,4 1-92 15</inkml:trace>
  <inkml:trace contextRef="#ctx0" brushRef="#br0" timeOffset="161686.1542">6493 11871 1691 0,'-2'0'420'0,"2"2"-141"16,-3-3-166-16,3 0-47 16,0 0-361-16</inkml:trace>
  <inkml:trace contextRef="#ctx0" brushRef="#br0" timeOffset="171354.1113">7409 11397 1162 0,'0'-4'363'16,"1"-3"-144"-16,-1 7-46 15,1 3-23-15,-1-3-36 16,0 11-9-16,0 19-19 15,2 53-8-15,-3-21-20 16,1 7-13-16,-1 9-17 16,-5 0-10-16,6-8-9 0,-1-7-1 15,1-17-12-15,6-7-14 16,-5-20-73-16,4-3-68 16</inkml:trace>
  <inkml:trace contextRef="#ctx0" brushRef="#br0" timeOffset="171748.024">7799 11502 1026 0,'0'0'412'0,"4"1"-235"16,-4 5-35-16,0-6-51 16,0 0-11-16,-1 0-32 15,0 5-5-15,-7 9-11 16,-32 29-5-16,10-24-6 16,-3-1-5-16,-9-2-5 15,3 5 3-15,-1-1 22 16,3-1 9-16,5 2 9 15,3-4 0-15,13 1-20 16,3 1-4-16,12-1-1 0,3 1-2 16,17 3 12-16,1-5 1 15,21 5 2-15,4 2-1 16,11-4-15-16,7-3-7 16,-5-5-8-16,0-5-25 15,-18-6 45-15</inkml:trace>
  <inkml:trace contextRef="#ctx0" brushRef="#br0" timeOffset="172345.5183">8802 11455 1399 0,'0'2'233'0,"2"3"-69"16,-2 2-18-16,2 10-48 16,3 1-13-16,1 17 3 15,4 3 2-15,0 12-16 16,2 2-9-16,-8-3-17 15,5 2-11-15,-7-14-17 16,-4-6-4-16,0-13-5 16,-1-4-11-16,6-3-51 15,-4-7-35-15,0-3-122 16,-1-2-246-16</inkml:trace>
  <inkml:trace contextRef="#ctx0" brushRef="#br0" timeOffset="172553.3142">8643 11705 1430 0,'8'0'264'0,"7"1"-25"15,19 0-86-15,7 1-14 16,15 0-48-16,4 0-23 0,2 0-27 15,-2 1-12-15,-11-3-60 16,-4-1-46-16</inkml:trace>
  <inkml:trace contextRef="#ctx0" brushRef="#br0" timeOffset="173376.7458">8000 11967 1087 0,'2'1'386'15,"-2"0"-210"-15,0 4-60 16,-1-5-13-16,0 0-31 0,-1 14-12 16,-9 40-25-16,2-27-11 15,-1 3-13-15,-3 0-4 16,6-2-2-16,0-5-2 15,7-7 1-15,-2-4 0 16,1-12-3-16,0 0 1 16,-2-13-5-16,10-1 0 15,-1-12-3-15,4-2 0 0,5-2 3 16,-4 1 1-16,4 8 3 16,-3-2 2-16,-2 8 8 15,-1 0 5-15,-4 5 17 16,1 2 5-16,1 6 2 15,1 3-3-15,2 3-13 16,-1 6-6-16,4 6-10 16,-3-2-3-16,-3 3-2 15,2 6-2-15,-1 0-1 16,1 5-9-16,6 3-29 16,-2-3-23-16,-5-2-102 15,1-3-82-15</inkml:trace>
  <inkml:trace contextRef="#ctx0" brushRef="#br0" timeOffset="173556.9437">7984 12127 1471 0,'6'0'252'16,"11"-5"-44"-16,7 0-65 15,13 5-65-15,3-2-22 16,8 2-51-16,-6 3 48 16</inkml:trace>
  <inkml:trace contextRef="#ctx0" brushRef="#br0" timeOffset="174513.9014">9471 11453 1157 0,'8'-18'350'16,"7"-12"-158"-16,8 8-53 0,4 3 0 16,4 18-38-16,1 6-12 15,-2 18-14-15,-3 16-6 16,-13 4-17-16,-9 7-9 16,-5 5-15-16,-2-2-9 15,2 1-11-15,1-2-1 16,6-3-3-16,1-4-1 15,1-7-1-15,5-4 0 16,6-14-2-16,-2-10-4 0,9-12-5 16,0-9-10-16,5-17-32 15,0-9-14-15,-1-11 8 16,-3-7 9-16,-10-2 36 16,-5-1 15-16,-9 7 7 15,-3 5 12-15,-3 13 26 16,-1 12 10-16,-3 5 11 15,1 9-2-15,0 7-16 16,2 3-4-16,3 17-16 16,3 3-4-16,1 16-11 15,3 5-3-15,1 10-3 16,1 2-2-16,1 4-3 16,-1-2-1-16,-3-12-11 15,2-3-21-15,0-16-75 16,2-10 434-16</inkml:trace>
  <inkml:trace contextRef="#ctx0" brushRef="#br0" timeOffset="174976.8837">10170 11873 1488 0,'14'3'259'15,"4"0"-77"-15,3 2-68 16,5-3-23-16,-3-2-31 15,-4-3-14-15,2-3-17 16,-11-2-9-16,-2-4-8 16,0 2-2-16,-8-5-2 15,0 2-1-15,-8 1-3 16,-1 1 0-16,-4 7-4 16,-4 1-1-16,-4 7-2 15,-2 4-1-15,-1 6 1 0,1 2-1 16,8 7 0-16,1 1 0 15,9 4 12-15,8 0 10 16,13-2 17-16,6-3 6 16,13-9-6-16,3-4-5 15,-1-6-15-15,1 3-10 16,-10-3-58-16,-3-4-34 16</inkml:trace>
  <inkml:trace contextRef="#ctx0" brushRef="#br0" timeOffset="175577.361">10580 12045 1043 0,'-1'4'422'0,"-2"-3"-204"0,-1 5-58 16,3-6-57-16,0 0-25 15,-6 13-30-15,-20 37-10 16,19-26-12-16,3 4-9 16,7-5-9-16,-2-4-2 0,0-7 5 15,0-7 1-15,0-11 1 16,3-7-2-16,7-10-5 15,1-3-2-15,6-6-4 16,-2 5-4-16,-2 0-2 16,0 3 1-16,-2 6 1 15,-2 5 3-15,-2 6 7 16,-1 5 6-16,1 9 5 16,0-4 3-16,5 10-6 15,-2 2-2-15,4 3-6 16,-2 6-1-16,-1 2-2 15,7 1 0-15,-5-1-1 16,-3 0 1-16,-5-5-8 16,0-1-25-16,-8-10-83 15,8-4-67-15</inkml:trace>
  <inkml:trace contextRef="#ctx0" brushRef="#br0" timeOffset="175742.8139">10587 12154 1750 0,'19'-5'414'16,"21"-3"-249"-16,5 3-34 16,-9-2-68-16,-5 7-22 0</inkml:trace>
  <inkml:trace contextRef="#ctx0" brushRef="#br0" timeOffset="177713.7615">11378 11634 1546 0,'13'1'258'0,"18"3"-139"0,6 0-31 16,15-1-50-16,2 3-18 15,-1-1-35-15,1-2-52 16</inkml:trace>
  <inkml:trace contextRef="#ctx0" brushRef="#br0" timeOffset="177940.0147">11406 11804 1466 0,'10'3'261'16,"7"1"-49"-16,18-6-76 15,9-4-18-15,11 1-54 16,4 0-22-16,-10 5-42 16,-9 4 29-16</inkml:trace>
  <inkml:trace contextRef="#ctx0" brushRef="#br0" timeOffset="178537.9485">12389 11227 1499 0,'2'-4'274'0,"1"0"-76"16,2 6-73-16,-5-2-12 15,4 14-51-15,20 61-16 16,-11 0-14-16,-2 6-9 0,-4 13-9 16,0-4-2-1,-2-13-6-15,3-8-11 16,2-22-36-16,1-12-25 0,-4-20-60 15,-2-7-41-15</inkml:trace>
  <inkml:trace contextRef="#ctx0" brushRef="#br0" timeOffset="179064.8951">12870 11342 1075 0,'1'5'388'15,"0"4"-219"-15,-10 5-61 16,-10 2-19-16,-8 10-31 16,-10 2-25-16,-6 3-8 15,-4 4-6-15,-8-3-9 16,6-3 2-16,7-2-9 16,7-4 14-16,17-8 38 15,6 2 19-15,17 0 34 16,10 0-2-16,20 4-17 15,8 0-12-15,8-2-20 16,4 4-9-16,-2-4-18 16,-3-3-30-16,-3-8-85 15</inkml:trace>
  <inkml:trace contextRef="#ctx0" brushRef="#br0" timeOffset="179546.0188">14032 11457 1535 0,'3'-3'271'0,"2"-3"-92"0,1 4-53 15,1 6-37-15,-2 8-19 16,0 12-18-16,1 6-9 16,-3 9-5-16,0-1-6 15,-1 0-11-15,-2-4-1 16,3-10-13-16,0-1-7 15,2-10-39-15,2-6-32 16,0-7-110-16</inkml:trace>
  <inkml:trace contextRef="#ctx0" brushRef="#br0" timeOffset="179737.5028">13881 11626 1523 0,'11'0'282'0,"22"-3"-80"16,13 1-29-16,17 1-67 16,-1-4-31-16,4 9-35 15,-9 0-8-15,-20 1-62 16,-5 4-22-16</inkml:trace>
  <inkml:trace contextRef="#ctx0" brushRef="#br0" timeOffset="180349.1591">13029 11824 1461 0,'1'6'239'15,"1"10"-76"-15,3 6-18 0,2 12-38 16,-1 0-4-16,-1 1-23 16,-1-3-12-16,2-12-40 15,-2-1-26-15,4-12-69 16,-3-6-63-16</inkml:trace>
  <inkml:trace contextRef="#ctx0" brushRef="#br0" timeOffset="180751.8785">13022 11833 1476 0,'9'-7'246'0,"15"-10"-69"0,5 4-49 16,6 4-52-16,-4 3-14 15,-6 7-26-15,2 3-9 16,-4 7-12-16,-6 2-7 16,-12 4-2-16,-5 4-1 15,-16 0 0-15,1 3 0 16,-1-9-3-16,-2-2 2 16,6-8-4-16,5-5-3 15,11 0-1-15,3 0 0 0,10-2 2 16,7 3 2-16,-1 3 2 15,4 4 0-15,-1 4 3 16,-4 2 0-16,-9 9 14 16,-7-2 9-16,-15 2 18 15,-10 4 4-15,-9-10-10 16,1 3-8-16,-7-9-18 16,-5-9-19-16,7-2-60 15,-2-9-38-15</inkml:trace>
  <inkml:trace contextRef="#ctx0" brushRef="#br0" timeOffset="181831.1706">14794 11243 1457 0,'18'-20'249'0,"11"-13"-60"15,3 11-49-15,1 8-12 16,-10 17-31-16,-6 16-13 16,-17 22-12-16,-6 16-5 15,-13 21-23-15,-1 9-13 16,7-5-15-16,7-6-1 0,21-15 4 16,12-10 8-16,18-17 5 15,7-10 0-15,-1-19-5 16,-4-7-3-16,-10-18-4 15,-6-8-2-15,-7-12-3 16,-1-3-3-16,-3-10-11 16,-2-2-7-16,-7-7-4 15,-9-7 0-15,-5 9 4 16,-7 3 5-16,0 24 1 16,-3 12 1-16,2 23 3 15,2 10 0-15,1 19 1 16,8 10-3-16,4 23 0 15,3 4 0-15,5 4 0 16,-1-1 1-16,-1-14-1 16,4-5-2-16,1-16-59 15,4-7-45-15,-1-16 175 16</inkml:trace>
  <inkml:trace contextRef="#ctx0" brushRef="#br0" timeOffset="182235.8542">15529 11770 1553 0,'6'1'266'0,"8"2"-135"15,1 0-20-15,8-3-29 16,-3-2-12-16,-3-5-22 16,-3-4-10-16,-1-1-21 15,-1 0-8-15,-5 0-2 16,1 2-2-16,-12 1-2 16,-1 2 1-16,-7 6-4 15,-6-3-2-15,1 8 0 16,-11 0 0-16,5 8-1 15,-4 6 2-15,3 3 1 16,6 5 3-16,4 2 16 0,12 1 10 16,12-1 14-16,10-2 3 15,10-6-12-15,3-2-9 16,-3-8-11-16,0-4-30 16,-2-5-87-16</inkml:trace>
  <inkml:trace contextRef="#ctx0" brushRef="#br0" timeOffset="182591.3137">15766 11891 1472 0,'0'0'281'16,"-5"1"-28"-16,5 9-107 15,1 6-31-15,3 10-52 0,4 0-16 16,1 4-12-16,0-1-8 16,-4-5-14-16,-3 3-13 15,-2-11-71-15,0-5-50 16</inkml:trace>
  <inkml:trace contextRef="#ctx0" brushRef="#br0" timeOffset="182904.8381">15832 11887 1576 0,'12'-2'281'0,"16"-3"-151"16,2 6-30-16,-4 4-36 16,0 4-7-16,-10 4-17 15,-9 1-10-15,-13 4-15 16,-12-2-6-16,-4 1-7 15,1 1-6-15,6-12-19 16,7 2-8-16,9-4-2 16,6-2 5-16,10-2 18 15,5 0 8-15,5 1 7 16,1 3 5-16,-4 7 10 16,-6 6 9-16,-10 0 18 15,-10-3 6-15,-22 5 1 16,-10-6-8-16,-14-5-27 15,-3-5-41-15</inkml:trace>
  <inkml:trace contextRef="#ctx0" brushRef="#br0" timeOffset="193375.2974">16761 11592 976 0,'0'-1'436'0,"11"0"-221"16,8 1-70-16,25 0-47 16,11 0-11-16,13 1-47 15,5-1-16-15,3 6-14 16,-4 2-3-16,-10-1-17 16,-3 5-29-16,-18-4-122 15,-8-1-63-15</inkml:trace>
  <inkml:trace contextRef="#ctx0" brushRef="#br0" timeOffset="193642.2491">16822 11718 1358 0,'2'-1'232'0,"13"-2"-72"16,10 2-13-16,23 1-41 15,7 0-22-15,13 2-32 16,5 3-8-16,-1 2-22 16,0 0-5-16,-9-1-10 15,-6-3-18-15,-11-3-78 16,-9-3-84-16</inkml:trace>
  <inkml:trace contextRef="#ctx0" brushRef="#br0" timeOffset="193884.6798">17426 11533 1498 0,'23'11'250'0,"9"4"-84"16,-6 3-50-16,-3 3-8 15,-12 3-24-15,-4-1-20 16,-1 5-34-16,-5-2-16 16,-7-7-51-16,-4-3-35 15,-13-7-122-15,-7-1-42 16</inkml:trace>
  <inkml:trace contextRef="#ctx0" brushRef="#br0" timeOffset="194273.8623">16983 11523 1062 0,'-8'2'381'0,"-18"9"-225"0,-9 4-7 16,-16 3-10-16,-5 6-17 15,4 4-45-15,10 4-5 16,21-1-3-16,15 0 1 16,20-2 6-16,16 1-7 15,17 0-24-15,6 0-12 16,7-3-57-16,0-5-31 0</inkml:trace>
  <inkml:trace contextRef="#ctx0" brushRef="#br0" timeOffset="272254.458">8309 12712 1423 0,'-9'8'251'15,"-2"10"-40"-15,-12 15-56 16,-2 11-17-16,-6 23-33 16,-5 1-19-16,4 6-46 15,3-4-13-15,9-14-16 16,7-7-2-16,8-19-16 16,5-10-21-16,10-19-58 15,0-6-45-15,2-14-103 16</inkml:trace>
  <inkml:trace contextRef="#ctx0" brushRef="#br0" timeOffset="272682.6956">8281 12751 949 0,'-1'-1'356'15,"-2"-2"-214"-15,0 4-122 16,3-1-14-16,0 0-4 16,0 0 12-16,0-1 26 15,0 0 17-15,6 0 44 16,-3 0 18-16,-2 1 28 16,0 0-6-16,-1 0-11 15,4 19-20-15,40 45-32 16,-24-19-15-16,12 12-26 15,3 2-9-15,13 6-18 16,2-6-1-16,-5-10-4 16,-2-3 4-16,-14-12 1 15,-6-7 1-15,-12-4-1 16,-11-4 3-16,-20-4 1 16,-8-1 0-16,-16-10-1 15,-10 0-2-15,-4-8-10 0,-1-3-7 16,2-6-30-16,8 1-14 15,12 3-14-15,4 5-3 16,11 9-37-16,4 5-35 16</inkml:trace>
  <inkml:trace contextRef="#ctx0" brushRef="#br0" timeOffset="273147.633">8679 12763 1416 0,'-7'-8'234'15,"-3"-4"-44"-15,1 2-14 16,5 14-55-16,4 7-12 16,6 24-39-16,5 12-10 15,7 22-9-15,-3 8-6 16,2-3-14-16,0-3-6 0,-3-17-11 16,-1-8-13-16,-6-18-50 15,-4-6-38-15,4-19-135 16,3-3 8-16</inkml:trace>
  <inkml:trace contextRef="#ctx0" brushRef="#br0" timeOffset="273480.7612">9149 12751 1483 0,'5'-3'240'0,"1"0"-88"16,-5 3-26-16,-7 5-48 16,-5 4-16-16,-13 8-24 15,-6 5-9-15,-13 10-15 0,-8 4-3 16,0 3-5-16,1 4-2 16,4-6-1-16,12-4-2 15,4-5-1-15,11-5 0 16,12-5 16-16,6 3 16 15,18-1 28-15,13-3 10 16,14 1 2-16,9 1-12 16,9 3-16-16,-6-1-8 0,3-3-15 15,-13-3-4-15,-11-5-4 16,-5-2-35-16,-14-2-133 16</inkml:trace>
  <inkml:trace contextRef="#ctx0" brushRef="#br0" timeOffset="274178.8307">9396 13245 1138 0,'0'13'347'15,"-4"7"-167"-15,-6 12-80 16,0 5-8-16,0 0-21 16,3-4-18-16,4-8-25 15,2-7-7-15,5-8-8 16,-4-8-3-16,4-10 0 15,4-5-1-15,-2-13-2 0,0-4-1 16,1-6-3-16,0 1 1 16,0 0-3-16,3 3 2 15,-1 11-4-15,-2 3 4 16,0 14 17-16,-1 6 10 16,1 13 21-16,0 9 3 15,4 11-9-15,0 2-5 16,4 7-18-16,2-3-6 15,-1-7-5-15,-1-4-13 16,-3-13-66-16,-6-8-55 0</inkml:trace>
  <inkml:trace contextRef="#ctx0" brushRef="#br0" timeOffset="274314.7612">9366 13427 1257 0,'1'2'277'0,"6"-1"-120"16,3-1-67-16,14 2-63 16,3-3-19-16</inkml:trace>
  <inkml:trace contextRef="#ctx0" brushRef="#br0" timeOffset="274656.8233">9619 13364 1351 0,'8'1'219'0,"15"2"-100"15,7-3-25 1,9 0-36-16,0 0-12 0,-4-4-24 15,-5 3-6-15,-9-4-10 16,-3 2-1-16,-8-2-12 16,1 1-5-16,-12-1-1 15,1-2 0-15,-3 0 9 16,-4 1 3-16,10 5 11 16,-2 2 11-16,3 7 22 15,3 4 13-15,-7 4 0 16,0 1-7-16,-1 0-18 15,1-4-50-15</inkml:trace>
  <inkml:trace contextRef="#ctx0" brushRef="#br0" timeOffset="274883.9569">10053 13266 1396 0,'2'2'272'0,"0"1"9"16,-1 12-137-16,1 3-18 15,2 9-43-15,-2 4-20 16,0 0-27-16,1 1-13 16,-1-8-31-16,3-4-32 15,1-10-109-15,0-7-115 16</inkml:trace>
  <inkml:trace contextRef="#ctx0" brushRef="#br0" timeOffset="275171.388">10071 13276 1499 0,'10'-2'234'0,"15"0"-116"15,5 2-22-15,6 6-48 16,-4 2-15-16,-7 8-18 15,-7 1-5-15,-15 5-5 16,-3 2-1-16,-5-4 1 16,-3-5-3-16,1-9-13 15,7-3-7-15,3-6-3 16,10-2 2-16,5 1 11 16,2 0 6-16,0 5 4 0,-8 6 0 15,-5 8 14-15,-7 1 2 16,-7 8 2-16,-10-3 1 15,-7 0-10-15,-4-2-19 16,-1-11-107-16</inkml:trace>
  <inkml:trace contextRef="#ctx0" brushRef="#br0" timeOffset="275596.4362">10934 12861 1286 0,'-2'-1'304'0,"1"1"-46"0,1 5-63 15,0-5-86-15,3 19-18 16,13 53-19-16,-6-26-9 15,-1 4-1-15,0-3-7 16,0-7-11-16,2-4-5 16,1-13-19-16,0-5-20 15,-2-13-67-15,-3-5-43 16,-6-8-202-16</inkml:trace>
  <inkml:trace contextRef="#ctx0" brushRef="#br0" timeOffset="275736.6866">10822 13084 1521 0,'12'0'303'16,"12"-1"-37"-16,21-5-124 15,12-2-42-15,17 3-58 16,3 3-18-16,-8 9-31 16,-6 6 388-16</inkml:trace>
  <inkml:trace contextRef="#ctx0" brushRef="#br0" timeOffset="276456.2681">12012 12639 1572 0,'-2'6'290'0,"-9"11"-130"16,-2 11-47-16,-9 19-41 16,-3 7-15-16,2 15-22 15,1 2-7-15,5-9-9 16,5-6-6-16,6-22-5 15,1-10-2-15,9-14 1 16,3-4-1-16,-1-12 0 16,7-10 0-16,0-9-7 0,1-12-5 15,1-17-10 1,-2-6-4-16,0-8 0 0,0 3 3 16,-4 18 7-16,-3 11 5 15,-5 19 4-15,-1 7 1 16,-4 15 7-16,4 6 2 15,2 9 3-15,7 5-2 16,13 6-5-16,7 3-1 16,21 10-4-16,3 0 1 0,11 8-1 15,-2-4 2-15,-10-9-1 16,-4 0 2-16,-17-16 0 16,-11-4 1-16,-20-4 2 15,-13-4 2-15,-17-6 0 16,-11 1-1-16,-10 2-1 15,-10-1-2-15,-13-5-1 16,2 0 0-16,0-4-6 16,12-1-16-16,22-1-43 15,14 0-44-15</inkml:trace>
  <inkml:trace contextRef="#ctx0" brushRef="#br0" timeOffset="277013.1949">12523 12723 1102 0,'10'-8'351'0,"11"-12"-199"16,3 5-10-16,3 7-5 16,-2 6-2-16,-7 8-39 15,-6 8-4-15,-12 13-32 16,-7 8-15-16,-8 18-22 15,4 2-9-15,11 8 2 16,1-5 5-16,19-12 12 16,8-2 4-16,6-16-8 15,2-6-4-15,7-12-8 16,-1-10-1-16,0-11-2 16,3-7-2-16,-7-12-22 15,-7-5-4-15,-6-18-12 16,-9-4-1-16,-10-4 15 0,-6 0 4 15,-10 10 8 1,-2 6 2-16,-8 22 9 16,3 12 9-16,-1 20 11 15,2 12 8-15,11 16-2 0,3 7-5 16,14 14-2-16,7 6-3 16,7-1-5-16,2-3 0 15,-1-15-23-15,3-7-49 16,1-13-402-16</inkml:trace>
  <inkml:trace contextRef="#ctx0" brushRef="#br0" timeOffset="277612.1656">13256 13074 1058 0,'-3'2'416'0,"-3"1"-208"0,6 1-69 16,0-4-5-16,0 0-44 16,14 4-14-16,39 9-17 15,-25-13-13-15,-2-7-20 16,-2-3-5-16,-5-2-11 16,-7 0 0-16,-10-5-4 15,-2 5-1-15,-13 0-5 16,-6 5 0-16,-11 10-3 15,-6 2-1-15,0 10 1 16,3 1 0-16,11 1 0 16,11 1 0-16,11 1 1 15,3-3-1-15,18-1 3 16,6 0 0-16,8-5 0 16,3-2-26-16,-3 2-118 15</inkml:trace>
  <inkml:trace contextRef="#ctx0" brushRef="#br0" timeOffset="278085.1315">13547 13261 1378 0,'-3'4'239'0,"-4"7"-54"15,-1 8-56-15,-3 10-53 16,0 2-13-16,1 3-14 15,3-2-2-15,4-9-25 16,3-3-10-16,3-16-4 16,3-5-1-16,5-13 0 15,0-8-1-15,3-7-1 16,-2-2-1-16,2-1-4 16,1-2-1-16,-5 9-2 15,3 2 0-15,-1 11 0 0,-3 7 3 16,1 9 5-16,2 8 3 15,-2 8 6-15,-4 7 3 16,4 5-1-16,-5 3-3 16,-2-3-2-16,9 0-14 15,-6-7-65-15,-3-6-65 16</inkml:trace>
  <inkml:trace contextRef="#ctx0" brushRef="#br0" timeOffset="278223.759">13515 13441 1619 0,'6'0'312'0,"10"-1"-197"15,7-2-58-15,11-1-64 16,3 0-68-16</inkml:trace>
  <inkml:trace contextRef="#ctx0" brushRef="#br0" timeOffset="278708.2462">13940 13382 1508 0,'5'-2'233'0,"8"3"-127"16,9 2-22-16,5 5-36 15,4 1-16-15,3-1-20 16,-1-1-2-16,-6-6-26 16,-4 0-21-16,-7-2-44 15,-4-4-19-15,-12-4 20 16,0-1 18-16,-6-2 37 16,-2 2 23-16,5 4 26 15,-5 0 12-15,8 6 27 16,1 2 10-16,10 5 6 15,1 4-4-15,-8 2-12 16,3 4-7-16,-11 3-7 16,0-3-7-16,0-1-21 15,-2-7-38-15,6-4-206 0</inkml:trace>
  <inkml:trace contextRef="#ctx0" brushRef="#br0" timeOffset="278933.2396">14298 13289 1388 0,'4'-3'246'0,"3"-1"-43"16,-3 8-24-16,3 8-69 16,1 9-14-16,-2 7-31 15,1 4-11-15,-4 0-20 16,-2 1-9-16,-1-6-15 15,-1-8-20-15,-1-9-80 16,-1-11-79-16,-3-11-239 16</inkml:trace>
  <inkml:trace contextRef="#ctx0" brushRef="#br0" timeOffset="279180.4283">14298 13293 913 0,'8'-12'509'15,"8"-6"-281"-15,5 6-60 16,0 9-14-16,3 5-70 15,0 4-25-15,-4 4-22 16,-5 2-5-16,-8 1-11 0,-1 4-4 16,-4-1-6-16,3-2-3 15,5-4-6-15,1-3 1 16,14-4-3-16,-1 0 0 16,0 1 1-16,3 5-1 15,-11 6 3-15,-11 3 1 16,-13 2 19-16,-9 1 8 15,-19 2 6-15,5-4-2 16,-1-10-25-16,4-3-33 16</inkml:trace>
  <inkml:trace contextRef="#ctx0" brushRef="#br0" timeOffset="279689.3656">15052 12932 1447 0,'16'-1'241'15,"11"-2"-63"-15,15 0-77 16,10 1-28-16,7-1-46 15,0 3-11-15,-4 6-7 16,-10-3-4-16,-14 3-79 16,-6-1-77-16</inkml:trace>
  <inkml:trace contextRef="#ctx0" brushRef="#br0" timeOffset="279892.4353">15113 13061 1355 0,'5'2'243'0,"11"2"-56"0,8-1-13 16,17-3-52-16,8-1-10 16,11 0-31-16,0-3-16 15,-5 3-24-15,0 2-25 16,-15-1-98-16</inkml:trace>
  <inkml:trace contextRef="#ctx0" brushRef="#br0" timeOffset="280427.0678">16221 12707 1462 0,'-19'-4'239'16,"-15"0"-78"-16,0 4-20 16,-6 6-71-16,9 7-25 15,0 11-27-15,3 7-8 16,13 14-2-16,7 4 2 0,19 13 14 15,6-7 8-15,18-2 10 16,4-8 4-16,7-23-7 16,13-4-7-16,9-19-8 15,2-8-3-15,-8-13-3 16,-6-7 2-16,-23-17 6 16,-13-7 1-16,-24-7-1 15,-12 0-1-15,-25 6-11 16,-5 8-5-16,-5 16-11 15,-1 5-5-15,13 21-49 16,3 4-35-16,14 9-128 16</inkml:trace>
  <inkml:trace contextRef="#ctx0" brushRef="#br0" timeOffset="280632.7963">16368 12770 1118 0,'-8'0'405'15,"-14"8"-112"-15,-8 7-49 16,-8 25-53-16,-4 14-23 16,-9 13-56-16,5 2-11 0,9-7-63 15,6-10-37-15</inkml:trace>
  <inkml:trace contextRef="#ctx0" brushRef="#br0" timeOffset="285834.1879">17218 12778 1020 0,'-16'2'424'16,"-9"-2"-265"-16,8 2-25 15,10 2-4-15,27 3-24 16,12 1-15-16,26-3-13 15,15-3-14-15,4-2-38 16,4-2-12-16,-6 2-8 16,-11 0-17-16,-12 1-54 15,-10 2-41-15,-19 1-156 16</inkml:trace>
  <inkml:trace contextRef="#ctx0" brushRef="#br0" timeOffset="286053.1456">17212 12849 1274 0,'0'0'246'16,"9"1"-129"-16,9 1-20 15,18 2-22-15,12 1 4 0,13 3-34 16,5 2-10-1,-1-2-14-15,-8-4-4 0,-1-4-28 16,-7-3-66-16</inkml:trace>
  <inkml:trace contextRef="#ctx0" brushRef="#br0" timeOffset="286238.2784">17788 12729 1379 0,'15'1'220'0,"22"5"-77"16,2 6-24-16,-7 9-10 15,-3 3-7-15,-25 5-12 16,-9 3-11-16,-15-2-44 16,-5-1-46-16,-4-6-144 0</inkml:trace>
  <inkml:trace contextRef="#ctx0" brushRef="#br0" timeOffset="286548.8045">17299 12716 1138 0,'-8'4'327'0,"-15"6"-180"16,1 5-18-16,0 7-12 15,0 4 4-15,11 3-21 16,4 2-8-16,17-2-26 15,11 0-16-15,22-8-26 16,11-2-38-16</inkml:trace>
  <inkml:trace contextRef="#ctx0" brushRef="#br0" timeOffset="292169.1353">7307 14233 1302 0,'0'-1'242'0,"-2"-6"-122"16,3-4 2-16,7-9-17 15,1-6-17-15,10-9-28 16,-5-2-9-16,1-1-9 16,-2 0 2-16,-9 6 7 15,7 8-1-15,-8 10-4 16,0 10-6-16,-3 19-19 16,0 12-8-16,3 15-8 15,-3 6-3-15,5 1-1 16,-2-4 0-16,6-6-14 15,2-5-28-15,-1-12-117 16,1-4-73-16</inkml:trace>
  <inkml:trace contextRef="#ctx0" brushRef="#br0" timeOffset="292342.5036">7150 14394 1410 0,'-2'0'254'15,"4"0"6"-15,17 2-122 16,25-2-67-16,12 0-10 16,25-1-27-16,2-5-10 15,3 1-17-15,2 2-44 0,-12-2-167 16</inkml:trace>
  <inkml:trace contextRef="#ctx0" brushRef="#br0" timeOffset="292739.7335">7224 14659 1436 0,'-1'-12'188'0,"7"-15"-75"15,13 2-23-15,22 7 6 16,6 3 2-16,6 15-40 16,1 1-8-16,-12 13-9 15,-10 5-2-15,-22 13 1 0,-11 3-2 16,-18 6-7-16,-10-2-7 16,-2-3-10-16,-3-8-8 15,2-10-25-15,4-8-21 16,0-16-41-16,2-6-3 15,15-4 19-15,6-5 17 16,17 3 35-16,9 5 10 16,12 6 14-16,-1 7 9 15,4 7 15-15,-2 5 2 16,0 9 2-16,-3 4-6 0,-5 1-18 16,0-2-36-16</inkml:trace>
  <inkml:trace contextRef="#ctx0" brushRef="#br0" timeOffset="293354.4046">7853 14253 1269 0,'6'-7'313'0,"0"-5"-66"15,10 11-71-15,-1 4-21 16,-7 12-41-16,3 9-25 16,-9 12-26-16,0 3-15 0,0-1-24 15,-1-5-5-15,1-13-11 16,3-6-4-16,2-15-5 16,-2-11-3-16,9-11-2 15,-6-8 0-15,5-4 0 16,3 1 2-16,4 6 0 15,2 4 0-15,2 12-2 16,-4 8 2-16,-5 11 5 16,-4 4 3-16,-8 12 4 15,-2 4 0-15,-1 1-4 16,-1 0 0-16,1-11-2 16,0-4 0-16,5-15-4 15,3-6-3-15,6-13-7 16,3-3-2-16,6-4 2 15,1-1 1-15,3 9 4 16,1 5 0-16,-1 12 2 16,-6 7 2-16,-9 15 11 0,-4 9 6 15,-13 5 4-15,4 1 1 16,1-10-58-16,1-4-45 16</inkml:trace>
  <inkml:trace contextRef="#ctx0" brushRef="#br0" timeOffset="293956.9666">8439 14238 1284 0,'1'-4'252'16,"9"-2"-117"-16,-1 0-17 15,8 2-10-15,3 5-5 16,-3 9-26-16,0 5 0 16,-6 9-16-16,-5 7-11 15,-5 2-22-15,-1 2-8 16,3-5-8-16,2-7-4 15,6-8-2-15,1-8 3 16,10-10-3-16,4-6 2 0,7-8-6 16,6-2-11-16,-7-4-23 15,-4-4-7-15,-10 0 3 16,-8 4 11-16,-10 3 22 16,0 2 6-16,-5 10 6 15,-1 4 5-15,1 6 19 16,-4 7 4-16,6 7 4 15,0 6-6-15,6 2-16 16,6 2-6-16,2-3-9 16,3 2 1-16,-2 1-41 15,0-2-35-15,-2-1-241 16</inkml:trace>
  <inkml:trace contextRef="#ctx0" brushRef="#br0" timeOffset="294181.6243">8890 14498 1506 0,'0'12'261'0,"1"10"-88"15,4 4-54-15,-2 4-15 16,2 0-35-16,0-2-13 0,-2-6-42 15,4-6-19-15,-2-10-77 16,-3-5-67-16</inkml:trace>
  <inkml:trace contextRef="#ctx0" brushRef="#br0" timeOffset="294491.3159">8897 14490 1113 0,'5'-7'381'0,"14"-5"-152"16,0 1-64-16,4 9-63 16,0 7-13-16,-9 5-20 15,-5 6-9-15,-9 6-20 16,-2-3-10-16,-5-3-17 16,0-1-3-16,3-8-15 15,4-5-12-15,5-2-11 16,4-4-1-16,10 0 10 0,0-3 8 15,5 6 6-15,2 0 0 16,-7 6 10-16,-4 8 9 16,-15 7 17-16,-10 2 6 15,-14 4-2-15,-5-3-5 16,-3-10-14-16,3-3-16 16,6-11-67-16,5-4-68 0</inkml:trace>
  <inkml:trace contextRef="#ctx0" brushRef="#br0" timeOffset="294900.1046">8944 14118 1502 0,'3'-1'254'0,"7"-10"-79"0,4 2-27 15,11 1-37-15,4-3-24 16,0 7-49-16,1 4-12 15,-14 7-12-15,-7 8-2 16,-13 9 3-16,-10 5-1 16,-8 5-4-16,1-2-1 15,5-8-5-15,6-4-1 16,11-10-1-16,7-3-1 16,6-5 14-16,12-3 4 15,10-3 2-15,4-3 0 0,5-1-11 16,-6 3 1-16,-8 3 369 15</inkml:trace>
  <inkml:trace contextRef="#ctx0" brushRef="#br0" timeOffset="296314.4898">9584 14376 1415 0,'-6'-1'262'15,"-3"-1"-38"-15,14 0-45 16,12 0-6-16,25 2-59 15,14 3-29-15,16 1-47 16,4 1-8-16,-3-4-84 16,-6-1-53-16</inkml:trace>
  <inkml:trace contextRef="#ctx0" brushRef="#br0" timeOffset="296837.8568">10506 14164 1356 0,'-17'-2'266'16,"-13"0"-20"-16,-3 8-83 15,0 11-35-15,5 13-51 16,3 8-29-16,12 11-36 16,5 2-5-16,14 3 3 15,12 1 5-15,19-8 20 16,11-9 8-16,18-20-2 16,9-13-3-16,0-18-15 15,-4-7-6-15,-21-10 8 16,-10-2 5-16,-23-7 2 0,-12-5 1 15,-17-1-12-15,-10-2-5 16,-28-3-7-16,-11 6-8 16,-7 15-37-16,-3 4-25 15,26 22-88-15,12 6-77 16</inkml:trace>
  <inkml:trace contextRef="#ctx0" brushRef="#br0" timeOffset="297064.3068">10717 14233 1576 0,'-13'10'381'16,"-16"5"-31"-16,-10 17-154 15,-4 6-36-15,-8 9-71 16,6 4-27-16,13-2-47 16,3-6-39-16</inkml:trace>
  <inkml:trace contextRef="#ctx0" brushRef="#br0" timeOffset="311840.0546">11477 14375 1228 0,'4'5'299'16,"7"-1"-139"-16,26 1-36 15,15-5 7-15,16-2-47 16,8-1-26-16,1 0-28 16,-6-2-7-16,-10 3-12 15,-12 2 0-15,-19 0-50 0,-10-1-85 16</inkml:trace>
  <inkml:trace contextRef="#ctx0" brushRef="#br0" timeOffset="313188.0005">12802 14426 742 0,'0'-5'466'16,"0"-1"-220"-16,-5-3-135 16,1-1-2-16,-8-2-6 15,-4 1 1-15,-7-3-18 16,-5-1-17-16,-9 3-30 15,4 4-13-15,-3 12-22 16,2 5-6-16,9 14-5 0,6 6-1 16,12 2 0-16,9-1 0 15,18-6 4-15,4-5 1 16,10-12 3-16,5-5 1 16,1-7 0-16,-1-6 1 15,-8-4 0-15,-2 0-1 16,-14-7 2-16,-2 3-2 15,-9 2 1-15,0 3 0 0,-4 11-1 16,0 2 2 0,-4 12 10-16,-1 8 10 0,1 11 15 15,1 8 6-15,1 9 15 16,-1 4-3-16,-3 5 9 16,3 3 0-16,2-4-17 15,-1-2-2-15,2-8-8 16,-5-7-4-16,5-8-5 15,2-7-5-15,0-11-10 16,5-6-16-16,-3-6-93 16,1-5-48-16</inkml:trace>
  <inkml:trace contextRef="#ctx0" brushRef="#br0" timeOffset="313615.2912">13138 14112 1465 0,'-1'-7'250'0,"0"2"-57"16,0 0-32-16,-1 14-47 15,2 13-21-15,1 17-30 16,-1 12-4-16,-2 12-19 16,0 5-9-16,-2-6-15 15,-1-6-3-15,5-14-2 16,1-11 1-16,-1-13-41 16,3-9-51-16,-1-20-190 15</inkml:trace>
  <inkml:trace contextRef="#ctx0" brushRef="#br0" timeOffset="313772.8706">13078 14085 1335 0,'13'-4'231'0,"9"0"-94"16,16-2-88-16,8 0-17 15,8 6-22-15,4-1-7 16,-3 3-22-16,2 5-46 0</inkml:trace>
  <inkml:trace contextRef="#ctx0" brushRef="#br0" timeOffset="314042.923">13176 14585 1495 0,'9'2'256'16,"3"2"-78"-16,15-4-79 0,11 4-17 15,9-4-38-15,3-1-18 16,5 1-12-16,-3 0-32 15,-10-2-117-15,-2 0-169 16</inkml:trace>
  <inkml:trace contextRef="#ctx0" brushRef="#br0" timeOffset="314238.1696">13186 14365 1503 0,'5'0'266'16,"5"0"-70"-16,19 4-92 15,10 1-16-15,14 0-37 16,1-1-15-16,9-3-11 16,0 2-30-16</inkml:trace>
  <inkml:trace contextRef="#ctx0" brushRef="#br0" timeOffset="314999.3806">14003 14480 542 0,'13'-6'473'16,"9"-1"-92"-16,-5-3-234 15,-1 1-26-15,-7 1-12 16,-5-3-7-16,-8 3-21 15,-8-3-13-15,-16 0-15 16,-2 4-2-16,-8 2 4 16,1 2-7-16,4 8-19 0,-2 2-6 15,9 8-21 1,5 4-3-16,12 6-2 0,4-3-1 16,15 3 1-16,5-8 2 15,11-2 1-15,9-1 1 16,5-14 3-16,5 0 0 15,-3-17 0-15,-3-1 1 16,-5-12-2-16,-8-8-1 16,-9-5-2-16,-5-6 0 15,-4-2 1-15,-3 0 0 0,-10 1 3 16,1 2-1-16,-11 7-1 16,3 10 1-16,1 14 2 15,0 10 2-15,3 14 5 16,-5 4-2-16,8 12-5 15,1 3-4-15,3 11-1 16,-1 8 0-16,3 15 5 16,-2 8 10-16,5 0 30 15,9-3 6-15,2-13 0 16,1-11-6-16,3-14-24 16,-9-9-5-16,-1-12-40 15,-3-2 385-15</inkml:trace>
  <inkml:trace contextRef="#ctx0" brushRef="#br0" timeOffset="315694.9881">14761 14229 1557 0,'10'1'263'0,"21"1"-147"16,11-2-20-16,20 0-43 15,7 0-21-15,-2 0-20 16,-8 2-2-16,-16 1-30 16,-10 0-39-16,-16 0-168 15</inkml:trace>
  <inkml:trace contextRef="#ctx0" brushRef="#br0" timeOffset="315899.4404">14824 14372 1111 0,'-6'4'370'15,"-3"2"-177"-15,5-1-18 16,14-3-32-16,8-2-21 16,22 0-29-16,10-7-19 15,10 5-34-15,-23 2-15 31,-19 0-29-31,2 0-44 0</inkml:trace>
  <inkml:trace contextRef="#ctx0" brushRef="#br0" timeOffset="316443.1075">16009 14040 1506 0,'-11'-2'247'16,"-24"-1"-91"-16,-5 1-14 16,-8 4-36-16,-2 6-17 15,5 7-42-15,4 6-19 16,15 13-30-16,3 1-3 0,18 15 3 15,11 3 3-15,23 3 9 16,13-3 3-16,23-13 8 16,5-10 1-16,-1-25 2 15,-1-6-1-15,-16-23 1 16,-11-9 2-16,-8-6 3 16,-12-5-1-16,-8 1-6 15,-8 0-6-15,-15 8-7 16,-5 3-5-16,-5 11-5 15,-3 5-13-15,3 6-41 16,-5 3-23-16,3 7-64 16,4 1-55-16,1 3-129 15</inkml:trace>
  <inkml:trace contextRef="#ctx0" brushRef="#br0" timeOffset="316587.8404">16025 14087 869 0,'8'-5'490'0,"0"-3"-301"15,5 0-45-15,-4 6 7 16,-4 1-2-16,-2 4 2 15,-11 14-5-15,-13 4-13 16,-20 17-26-16,-9 8-10 16,-6 13-38-16,2 5-16 15,19-6-19-15,11-8-30 16</inkml:trace>
  <inkml:trace contextRef="#ctx0" brushRef="#br0" timeOffset="321494.2164">12942 14892 1195 0,'0'0'308'0,"-2"0"-153"15,-1 1-17-15,2-1-39 0,-1 0-13 16,-2 23-24-16,-5 39-12 16,7-27-9-16,2 3-12 15,3-9-13-15,-1-4-5 16,1-1-11-16,1-8-24 16,-2-4-102-16,3-9-100 15</inkml:trace>
  <inkml:trace contextRef="#ctx0" brushRef="#br0" timeOffset="321810.2242">12899 14925 1157 0,'4'-3'324'0,"11"-3"-183"15,7 4-16-15,8 2-37 16,7 4-15-16,6 4-37 16,-3 1-11-16,-12 4-14 15,-9 1 6-15,-19-3 20 16,-12 0 6-16,-13-1 4 0,-3-3-2 15,-2-5-24-15,2-2-11 16,9-2-27-16,6 2-49 16</inkml:trace>
  <inkml:trace contextRef="#ctx0" brushRef="#br0" timeOffset="330117.675">8110 15842 1402 0,'-7'6'213'16,"-4"8"-81"-16,4-3-13 0,9-11-20 15,7-5-18-15,10-11-32 16,7-5-9-16,11-5-18 16,5-4-8-16,4 2-7 15,-1 3-3-15,-9 5 0 16,-8 9 0-16,-16 6 15 16,-8 6 11-16,-5 11 22 15,-5 4 7-15,-2 13 4 16,1 5-8-16,5 12-15 15,1 4-7-15,6 2-16 16,5-6-3-16,1-12-6 16,4-6-2-16,3-16 1 15,6-5 3-15,2-13 3 16,-1-8 1-16,-2-13 0 16,-2-1-2-16,-5-7-3 15,-4-1-3-15,-5 1-8 16,-3-4-2-16,-4 11-3 0,-1 5 0 15,-4 16 3-15,-2 8 3 16,1 17 5-16,0 5 6 16,6 10 6-16,4 2 0 15,2-1-6-15,4-3-3 16,4-9-4-16,2-4-22 16,3-7-113-16,1-4-286 15</inkml:trace>
  <inkml:trace contextRef="#ctx0" brushRef="#br0" timeOffset="330388.0599">8762 16029 1546 0,'1'0'286'0,"3"4"-79"16,-2 4-18-16,4 10-40 15,-3 7-24-15,5 10-40 16,-2 5-12-16,3-1-32 16,2-2-10-16,-4-15-47 0,1-7-34 15,-5-11-92-15,-1-4-64 16</inkml:trace>
  <inkml:trace contextRef="#ctx0" brushRef="#br0" timeOffset="330716.3442">8755 16035 1516 0,'16'-10'257'16,"13"-3"-96"-16,10 3-87 15,-6 3-21-15,-2 8-28 16,-7 3-10-16,-15 9-7 16,2 8-2-16,-14-1 1 15,-1-1 0-15,-7-1 1 16,-1-8-1-16,2-2-7 16,2-5 0-16,8-3-6 15,3 0 0-15,7-3 3 16,5 2 3-16,5 5 5 15,-1 3 7-15,-3 12 19 16,-9 4 10-16,-14 6 12 16,-9 2-3-16,-13-1-12 15,4-5-11-15,-7-12-85 16,6-6-136-16</inkml:trace>
  <inkml:trace contextRef="#ctx0" brushRef="#br0" timeOffset="331261.1481">8981 15626 1118 0,'-14'-1'326'0,"-12"-3"-226"16,3-3-22-16,10-5-17 15,10 0-17-15,6 0-21 0,5-2-2 16,7-4 5 0,6 3 11-16,10 6 13 0,5 1 1 15,2 13-13-15,-5 2 2 16,-12 9 3-16,-11 8 2 15,-21 12 1-15,-11 2-11 16,-10 1-14-16,-1-3-8 16,7-12-5-16,6-6 0 15,10-10-6-15,5-5 1 0,12-6 5 16,5 0 4-16,14-4 3 16,4 0 0-16,9 5-9 15,3 2-25-15,-1 6-98 16</inkml:trace>
  <inkml:trace contextRef="#ctx0" brushRef="#br0" timeOffset="331635.9001">9485 15835 1489 0,'7'0'252'0,"17"1"-54"15,12 1-86-15,18-2-52 16,7 2-17-16,1 0-31 16,-4-1-2-16,-15 0-40 15,-5 0-44-15,-15-1-273 16</inkml:trace>
  <inkml:trace contextRef="#ctx0" brushRef="#br0" timeOffset="331845.5355">9567 16047 1684 0,'17'2'369'0,"28"-1"-195"16,14 0-19-16,8-1-53 0,-5-4-25 15,-9 3-54-15,-10-4-52 16,-13 0-478-16</inkml:trace>
  <inkml:trace contextRef="#ctx0" brushRef="#br0" timeOffset="334092.6886">10634 16140 1303 0,'30'6'196'0,"19"1"-164"15,55 0-35-15,30-3 0 16,50-5 9-16,26-1 8 15,25 0 10-15,8 0 12 16,0 2 24-16,1-1 11 16,-10-1 6-16,-11-1 1 15,-18-4-38-15,-25-1-7 16,-36-3-109-16</inkml:trace>
  <inkml:trace contextRef="#ctx0" brushRef="#br0" timeOffset="334924.0012">11117 15527 994 0,'-20'-8'423'0,"-14"-5"-260"16,8-13-38-16,10-4-15 15,16-8-13-15,10-4-15 16,21 3-6-16,8 5 2 16,14 15-4-16,5 11-8 15,-5 15-24-15,-7 11-5 16,-17 19-9-16,-15 7 1 15,-21 15-2-15,-14 2-1 16,-19 1-8-16,-4-4-6 0,-7-9-16 16,2-7-6-16,4-18-10 15,7-7-4-15,12-17 10 16,9-6 3-16,17-11 5 16,10-2 4-16,19-1 10 15,9 1 5-15,8 9 4 16,-2 4-1-16,-6 10-9 15,-3 7 2-15,-11 5-67 16,-6 2-74-16</inkml:trace>
  <inkml:trace contextRef="#ctx0" brushRef="#br0" timeOffset="335417.4036">11642 15647 993 0,'8'-1'414'16,"6"-6"-231"-16,2 1-36 15,-1-2-17-15,-7-6-5 16,4 4-37-16,-9-4-12 15,-4 1-28-15,-4 0-10 0,-14-3-15 16,-5 6-5-16,-11 5-11 16,0 5-4-16,3 8-5 15,3 5-2-15,8 5-3 16,7 7 1-16,11-2-1 16,8 0 1-16,12-2 3 15,6-6 2-15,7-5 3 16,1-8 0-16,4-5 1 15,-2-6 0-15,-9-5-2 16,-3-2-2-16,-8-3-2 16,-5 1-1-16,-1 5 1 15,-4 5 1-15,-5 8 4 16,1 7 6-16,-3 15 20 16,-2 7 13-16,2 16 20 15,-5 6 4-15,-4 8-16 16,10 0-8-16,-1-12-20 0,8-6-8 15,3-18-60-15,-3-11-21 16</inkml:trace>
  <inkml:trace contextRef="#ctx0" brushRef="#br0" timeOffset="335868.0683">11889 15823 989 0,'-4'-1'458'0,"2"0"-225"0,-2 2-62 15,4-1-59-15,0 0-27 16,2 22-34-16,2 38-7 16,-1-26-12-16,-1 2-8 15,-2-7-10-15,1-7-3 16,-1-7-31-16,0-7-36 0,2-7-122 16,-2-3-101-1</inkml:trace>
  <inkml:trace contextRef="#ctx0" brushRef="#br0" timeOffset="336097.3909">11901 15817 1199 0,'8'-4'313'0,"12"-2"-139"16,-1 6-2-16,6 5-44 15,-2 6-29-15,-9 5-29 16,-6 3-12-16,-15 1-13 16,-8-1-2-16,-9-3-13 15,-4-7-6-15,-2-9-49 16,2-4-47-16,9-4-188 16</inkml:trace>
  <inkml:trace contextRef="#ctx0" brushRef="#br0" timeOffset="336916.2291">12186 15407 1238 0,'0'-9'294'0,"-2"-7"-99"15,-2 9-8-15,3 18-34 0,-3 15-1 16,-3 23-48-16,-5 10-14 16,-3 12-26-16,0 3-24 15,0 0-21-15,4-5-5 16,6-15-11-16,4-13-16 15,7-25-72-15,2-13-83 16</inkml:trace>
  <inkml:trace contextRef="#ctx0" brushRef="#br0" timeOffset="337065.4029">12111 15423 1449 0,'22'-3'224'15,"15"-7"-62"-15,9 3-101 16,11 7-19-16,6 0-21 16,0 4-31-16</inkml:trace>
  <inkml:trace contextRef="#ctx0" brushRef="#br0" timeOffset="337366.5993">12258 15880 1558 0,'17'3'271'15,"12"3"-125"-15,18-2-99 16,6-2-17-16,4-5-35 16,-6-5-55-16</inkml:trace>
  <inkml:trace contextRef="#ctx0" brushRef="#br0" timeOffset="337577.0403">12176 15676 1586 0,'11'-2'295'0,"23"-1"-135"0,7 1-53 16,18-3-35-16,-1 2-18 16,7 1-32-16,-1-2-45 15</inkml:trace>
  <inkml:trace contextRef="#ctx0" brushRef="#br0" timeOffset="338277.995">13017 15790 871 0,'3'-6'437'0,"0"-4"-236"15,-1-1-77-15,-3 0-8 0,-2 0-11 16,-8 1-22 0,-6 0-12-16,-9-1-22 0,-4 5-4 15,-8 4-4-15,3 3-8 16,5 8-17-16,2 3-7 16,11 5-9-16,0-1-2 15,11 1-1-15,5 1 0 16,12 0 2-16,9 0 1 0,5-4 2 15,8-4 1-15,-2-8 0 16,1-2 1-16,3-7 0 16,-4-3 1-16,-2-11-4 15,-3-2-3-15,-5-8-5 16,0-5 1-16,-6-2 1 16,-3-4 5-16,-6-1 1 15,-7-1 1-15,-4 3 0 16,-2 3 3-16,-1 10 13 15,5 9 7-15,-3 10 5 16,-2 6-3-16,2 6-11 16,-1 5-7-16,2 12-7 15,5 5 1-15,0 14 2 16,2 6 8-16,6 6 12 16,-2 2 8-16,4-6 13 15,-1 0-2-15,3-13-9 0,1-2-8 16,-5-11-23-16,2-5-27 15</inkml:trace>
  <inkml:trace contextRef="#ctx0" brushRef="#br0" timeOffset="340434.7911">11452 16445 1503 0,'4'-3'265'0,"4"-3"-71"15,5 10-76-15,4 10-5 16,-2 10-8-16,0 9-11 16,-4 8-20-16,-7 1-13 15,-2-1-33-15,-4-6-7 16,0-10-9-16,2-8-3 15,1-10-1-15,3-7-1 0,1-15-2 16,5-5-1-16,4-15-5 16,6-1-1-16,9 0-2 15,0 0-2-15,3 12 4 16,-1 2-2-16,-8 13 2 16,-5 9 2-16,-2 17 5 15,-5 12 3-15,-8 5 3 16,0 2-1-16,-5-3-2 15,-2-10-1-15,5-5-1 16,3-6-1-16,3-12 0 16,1-9-1-16,2-12-1 15,2-10 0-15,3-7-3 16,1 1 1-16,2 4-1 16,4 12 0-16,0 6-2 15,-1 8-1-15,-5 10 6 16,-2 12 8-16,-7 13 12 15,-1 2 4-15,-4 9-1 16,-1-4-6-16,4-3-30 0,2-8-45 16</inkml:trace>
  <inkml:trace contextRef="#ctx0" brushRef="#br0" timeOffset="341168.6659">12116 16674 1128 0,'-1'-5'364'16,"4"4"-195"-16,1 1-16 15,-4 0 14-15,0 0-19 16,3 14 6-16,-1 41-30 16,-4-18-22-16,1 4-44 15,0-1-13-15,3-2-25 16,-3-10-2-16,2-11-25 0,1-4-40 15,0-10-103-15,-2-5-93 16</inkml:trace>
  <inkml:trace contextRef="#ctx0" brushRef="#br0" timeOffset="341367.1876">12180 16637 1321 0,'17'-7'279'16,"9"-4"-30"-16,-3 15-89 16,-10 4-9-16,-13 15-14 15,-6 4-9-15,-11 1-50 16,-3 1-25-16,-2-8-47 16,-3-6-50-16,1-12 169 15</inkml:trace>
  <inkml:trace contextRef="#ctx0" brushRef="#br0" timeOffset="342191.475">8355 14541 1455 0,'-2'-3'248'0,"3"4"-52"16,-1 1-26-16,0-2-48 15,0 0-24-15,3 14-38 16,9 37-15-16,-11-27-27 15,4 4-6-15,-2-3-12 16,-3-1-23-16,0-5-37 16,-2-7-41-16,0-1-137 15</inkml:trace>
  <inkml:trace contextRef="#ctx0" brushRef="#br0" timeOffset="342432.2584">8342 14533 1121 0,'6'-6'376'0,"8"-5"-172"0,5 6-88 16,1 2-15-16,4 5-32 16,-2 0-9-16,-9 4-3 15,-4 8 6-15,-10 2-5 16,-3 4-4-16,-13-3-12 15,-1-2-4-15,-9-8-20 16,1-5-15-16,4-2-62 16</inkml:trace>
  <inkml:trace contextRef="#ctx0" brushRef="#br0" timeOffset="344842.6373">13854 16063 1549 0,'15'0'267'16,"11"0"-108"-16,22 0-89 16,9-1-12-16,9-2-27 15,5 6-16-15,-5-2-44 16,-5 4-53-16</inkml:trace>
  <inkml:trace contextRef="#ctx0" brushRef="#br0" timeOffset="345101.4993">13933 16187 1217 0,'1'0'292'0,"12"-2"-124"15,12 1-39-15,21-5-38 16,13 0-15-16,4-2-46 16,2 0-14-16,-3 3-8 15,-8-1-13-15,-8 2-97 16,-10-3-83-16</inkml:trace>
  <inkml:trace contextRef="#ctx0" brushRef="#br0" timeOffset="345288.9976">14272 15981 1454 0,'10'1'213'0,"15"5"-97"0,4 0-8 16,5 13-21-16,-4-1-1 16,-14 10 15-16,-10 5-2 15,-17-2-22-15,-7 2-18 16,-5-4-30-16,-2-7-18 15,5-8-88-15,4-5-46 16</inkml:trace>
  <inkml:trace contextRef="#ctx0" brushRef="#br0" timeOffset="346023.1571">15137 15857 1389 0,'15'-14'216'0,"19"-13"-89"16,-4 5-6-16,4 14-9 15,-5 8-24-15,-11 19-20 16,-8 7 1-16,-11 18-8 16,-5 6-9-16,-4 1-18 15,2 0-10-15,8-8-3 16,4-11 3-16,11-13 9 16,7-9 3-16,9-18-5 15,5-6-6-15,4-15-9 16,-4-2-3-16,-2-1-3 15,-7-4-4-15,-8 0-8 16,-2-1-3-16,-12 2-3 0,-2 7 1 16,-3 14 5-16,-2 7 0 15,2 18 9-15,0 5 5 16,-4 14 10-16,4 4 4 16,1 6-5-16,6 1-1 15,4-6-9-15,0-5-1 16,6-7-67-16,-4-6-52 15</inkml:trace>
  <inkml:trace contextRef="#ctx0" brushRef="#br0" timeOffset="346254.4604">15722 16061 1592 0,'-2'1'328'0,"2"9"-104"16,0 6-54-16,2 12-51 15,4 5-17-15,-4 2-38 16,0 1-18-16,3-5-25 16,0-2-26-16,-2-7-76 15,3-6-41-15,-4-7-293 16</inkml:trace>
  <inkml:trace contextRef="#ctx0" brushRef="#br0" timeOffset="346554.6642">15690 16043 1163 0,'8'-4'351'16,"13"-8"-113"-16,6 9-87 15,9 0-81-15,0 3-15 0,-6 11-26 16,-7-2-11-1,-16 11-7-15,-5 2 0 16,-7-2-5-16,-3 0-6 0,0-10-15 16,4-4-9-16,5-8-8 15,6-2 5-15,10-3 11 16,4 3 9-16,8 5 14 16,-2-1 2-16,-4 9 23 15,-8 4 12-15,-19 5 10 16,-10 10 17-16,-20 1-19 15,-6 3-13-15,-4-11-32 16,2-9-38-16,9-12-128 16</inkml:trace>
  <inkml:trace contextRef="#ctx0" brushRef="#br0" timeOffset="346878.1333">16151 15821 1479 0,'0'-2'252'0,"10"-2"-55"16,8 2-48-16,8-2-42 15,13 1-25-15,7-2-41 16,0 2-15-16,4-3-14 16,-5 3-21-16,-8 0-77 15,-5 2-67-15</inkml:trace>
  <inkml:trace contextRef="#ctx0" brushRef="#br0" timeOffset="347117.5302">16229 15953 1567 0,'14'4'289'16,"17"-2"-126"-16,7-2-20 15,14 0-31-15,-1-2-27 16,0 0-40-16,-6 0-13 16,-11 4-54-16,-4-2-23 0</inkml:trace>
  <inkml:trace contextRef="#ctx0" brushRef="#br0" timeOffset="349812.8105">17059 15634 1237 0,'1'0'300'16,"3"-1"-105"-16,2 12-52 15,-4 12-9-15,1 12-21 16,1 8-10-16,-3 7-41 15,4 2-14-15,-3-7-23 16,-1-8-25-16,3-17-93 16,-2-10-77-16</inkml:trace>
  <inkml:trace contextRef="#ctx0" brushRef="#br0" timeOffset="349963.1597">16929 15820 1623 0,'8'-4'312'16,"19"1"-190"-16,11 0-39 16,10 1-29-16,9 2-22 15,1 1-41-15,-2 3-42 16</inkml:trace>
  <inkml:trace contextRef="#ctx0" brushRef="#br0" timeOffset="350191.7116">17205 16108 2461 0,'39'3'18'0,"3"0"-1"16,33 5 7-16,-19 1 222 0</inkml:trace>
  <inkml:trace contextRef="#ctx0" brushRef="#br0" timeOffset="351115.3349">17016 16125 765 0,'-3'-2'540'0,"1"-2"-287"16,2-3-73-16,0 6 18 0,1 1-30 15,27 0-10-15,49 5-68 16,-23-3-31-16,4-2-51 16,3 1-29-16</inkml:trace>
  <inkml:trace contextRef="#ctx0" brushRef="#br0" timeOffset="351937.4981">17616 15561 1473 0,'4'12'208'15,"5"20"-105"-15,7 14-37 16,9 27-11-16,8 18-5 16,9 11-12-16,0 1-4 15,-8-2-8-15,-5-16-7 16,-9-15-5-16,-5-12 3 0,-6-24 21 15,1-9 3-15,-4-24 6 16,0-10-2-16,-4-23-18 16,-4-7-5-16,-5-15-9 15,1-5-3-15,-9-25-2 16,4-19 0-16,-7-26-1 16,-2-11-1-16,2-15-3 15,7 8-3-15,11 21-3 16,3 14 0-16,5 33-2 15,-1 14 1-15,-4 10-1 16,-1 6-26-16,-1 7-97 16,0 1-34-16</inkml:trace>
  <inkml:trace contextRef="#ctx0" brushRef="#br0" timeOffset="352543.0356">17841 14870 955 0,'-2'1'347'0,"2"3"-213"0,7 1-84 16,26 2-24-16,10-4-6 15,25-3-11-15,19-1-3 16,32-4 7-16,16-4 7 16,38 1 33-16,16-1 31 15,-21 1 13 1,-84 3 11-16,1 2-41 0,269-14-23 0,16-2-26 16,-4-3-6-1,-123 5-6-15,-6 1 0 0,-20 1-2 16,-9 2 0-16,-23 5-10 15,-12 2-27-15,-35 5-145 16</inkml:trace>
  <inkml:trace contextRef="#ctx0" brushRef="#br0" timeOffset="353007.4546">21433 14773 1374 0,'-1'0'259'0,"-5"4"-17"16,2 15-47-16,0 24-96 16,7 14-23-16,-5 17-50 15,2 2-34-15</inkml:trace>
  <inkml:trace contextRef="#ctx0" brushRef="#br0" timeOffset="354376.6766">18613 15303 1038 0,'-18'-3'413'0,"-22"-7"-213"15,6-4-42-15,13-10-34 0,6-1-23 16,20-4-44-16,8-3-15 16,17 1-11-16,11 3 4 15,13 13 0-15,9 13-4 16,6 18-9-16,-9 9-6 16,-21 17 6-16,-21 6 7 15,-37 12 2-15,-19 8-2 16,-21-1-10-16,-3-6-5 15,8-17-5-15,9-13-3 0,17-22-6 16,7-7-1-16,19-9-8 16,2-8-1-16,16 0 8 15,10 1 4-15,11 2 7 16,8 8-1-16,3 4-3 16,2 5-9-16,-9 5-74 15,-3-2-72-15</inkml:trace>
  <inkml:trace contextRef="#ctx0" brushRef="#br0" timeOffset="354933.0645">19140 15357 1250 0,'7'-5'278'0,"2"-6"-121"16,2 0-27-16,-5-4-22 15,-4 0-23-15,-4-1-37 16,-7 1-8-16,-8 3-9 16,-6 5-6-16,-1 9-14 15,0 4-8-15,6 12-8 16,7 2-4-16,6 6 1 16,8 0 0-16,8-2 3 15,3-4 1-15,12-9-1 16,1-6 0-16,4-8-8 15,0-8-1-15,-8-6 0 16,-3-4 2-16,-11 4 9 16,-2 1 3-16,-7 4 6 15,-3 5 5-15,-3 7 11 16,-1 6 12-16,-2 17 19 16,-1 11 2-16,2 17 3 15,0 8-2-15,5 4-9 16,2 2-3-16,5-12-9 15,4-4-6-15,2-15-10 0,-2-10 0 16,0-10-58-16,-1-7-44 16</inkml:trace>
  <inkml:trace contextRef="#ctx0" brushRef="#br0" timeOffset="355259.6614">19413 15610 1573 0,'2'2'280'0,"-1"12"-138"16,2 7-14-16,3 6-6 15,-3 6-18-15,2-1-35 16,-4-6-25-16,-5-5-26 16,2-2-15-16,-2-11-63 0,4 0-56 15,0-9-192 1</inkml:trace>
  <inkml:trace contextRef="#ctx0" brushRef="#br0" timeOffset="355458.1305">19352 15541 1443 0,'18'0'240'0,"14"-5"-39"15,5 11-91-15,-1 3-19 0,-9 4-13 16,-7 3-8-16,-13 3-11 15,-7 2-7-15,-12-1-21 16,-4-2-9-16,-6-5-11 16,-2-7-23-16,2-6-109 15,5-3-314-15</inkml:trace>
  <inkml:trace contextRef="#ctx0" brushRef="#br0" timeOffset="356676.0709">19781 15156 1419 0,'5'-6'242'0,"3"-1"-46"16,1 7-18-16,-2 16-42 16,1 14-21-16,-2 21-29 15,-5 8-10-15,-1 6-26 16,-3-2-11-16,0-10-20 15,4-8-14-15,3-24-48 16,3-6-40-16,-1-13-131 0</inkml:trace>
  <inkml:trace contextRef="#ctx0" brushRef="#br0" timeOffset="356849.9492">19763 15178 1501 0,'15'-12'272'0,"14"-4"-26"0,13 0-162 16,6-3-13-16,10 9-38 16,2 2-17-16,3 7-9 15,-1 2-24-15,-9 3-108 16,-6 7-107-16</inkml:trace>
  <inkml:trace contextRef="#ctx0" brushRef="#br0" timeOffset="357088.5331">19959 15587 1457 0,'9'-3'249'0,"13"2"-15"0,6-1-94 16,5-3-54-16,5 5-19 16,2-2-40-16,2 2-13 15,-6-1-83-15,-4 0-64 16</inkml:trace>
  <inkml:trace contextRef="#ctx0" brushRef="#br0" timeOffset="357271.0456">19852 15384 1695 0,'4'-4'347'0,"13"1"-247"16,12 0-18-16,12-2-29 15,11 3-23-15,10-1-41 16,1 3-39-16</inkml:trace>
  <inkml:trace contextRef="#ctx0" brushRef="#br0" timeOffset="357912.1798">20671 15465 1045 0,'1'-6'418'0,"1"-3"-229"0,-4-3-51 15,-3-3 3-15,-8-1-27 16,-5-1-6-16,-11-1-11 16,-2 7-20-16,-1 5-39 15,0 7-13-15,13 11-22 16,-3 5-3-16,12 12 0 15,2 2 3-15,4 1 1 16,10 3 2-16,4-7 2 16,7-9 3-16,5-9 2 15,5-6 2-15,3-5-2 16,0-5-1-16,-2-4-10 16,-5-11-4-16,-5-10-9 0,-3-6-4 15,-5-8 2-15,-2 1 1 16,-4-11 4-16,-3 1 4 15,-1-1 4-15,-5 4 1 16,-1 11 7-16,2 16 0 16,-1 13-1-16,3 4-1 15,2 10-5-15,0 1-1 16,0-4 6-16,1 13 5 16,11 58 15-16,-6-22 10 15,1 14 12-15,1 3 4 0,-1-3-11 16,1-3-10-16,2-19-53 15,-5-7-28-15</inkml:trace>
  <inkml:trace contextRef="#ctx0" brushRef="#br0" timeOffset="358500.6559">18372 15960 1455 0,'32'0'200'16,"25"4"-64"-16,41 2-131 15,22-2 18-15,47 4 55 16,20-1 19-16,36-5 17 16,9-3-8-16,11-6-51 15,-3-6-19-15,-14-1-20 16,-13 1-4-16,-32-1-1 16,-21 6-11-16,-51 7-72 15,-22 1-90-15</inkml:trace>
  <inkml:trace contextRef="#ctx0" brushRef="#br0" timeOffset="359224.5419">19304 16267 1539 0,'6'-1'252'0,"11"3"-126"15,4 4-18-15,4 13-13 16,-2 8-3-16,-9 10-11 15,-4 4-4-15,-10 1-15 16,-1-8-14-16,-2-9-24 16,0-5-5-16,1-17-5 0,0-4-10 15,2-20-22-15,2-8-11 16,7-9-13-16,6-2 6 16,6 4 16-16,1 2 6 15,1 15 10-15,2 7 8 16,0 13 10-16,-3 10 4 15,-4 10 5-15,-5 3-3 16,-8 9-5-16,-8-4-3 0,0 1-4 16,0-5-2-16,-1-17-1 15,4 2-5-15,-2-18-9 16,5-6-3-16,5-8-9 16,6-8 2-16,4 1 9 15,1 1 0-15,0 7 15 16,2 6 8-16,-3 9 13 15,1 7 5-15,-4 15 13 16,-4 4 4-16,-4 8-1 16,-1 6-6-16,-4-2-16 15,4-2-7-15,-2-13-49 16,0-3-40-16,2-13-351 16</inkml:trace>
  <inkml:trace contextRef="#ctx0" brushRef="#br0" timeOffset="359625.0276">19936 16541 1448 0,'2'-1'248'0,"-3"0"-10"15,1 5-54-15,0-4-37 16,0 0-20-16,1 21-34 16,6 36-15-16,-1-23-23 15,-6 2-15-15,2 2-26 16,-5-1-16-16,0-7-42 16,3-6-32-16,-3-12-77 15,6-10-83-15</inkml:trace>
  <inkml:trace contextRef="#ctx0" brushRef="#br0" timeOffset="359839.0926">20000 16451 1465 0,'16'3'226'16,"18"7"-58"-16,0 4-46 15,-14 7-16-15,-12-1 1 0,-14 4-13 16,-11-4 1-16,-9-5-27 16,-1-4-16-16,2-11-39 15,6-4-30-15,10-7-90 16</inkml:trace>
  <inkml:trace contextRef="#ctx0" brushRef="#br0" timeOffset="361411.1232">22035 15368 1385 0,'2'-6'245'15,"9"-4"-63"-15,-1 14-53 0,-2 10-17 16,1 19-35-16,-4 9-1 16,-5 3-7-16,0-2-2 15,-1-13-18-15,0-10-11 16,4-9-14-16,3-7-4 15,7-9-5-15,3-6-4 16,2-12-3-16,2-5-3 16,2-2-2-16,-4-2 0 15,0 10-2-15,-5 8 2 0,-1 12 2 16,-3 4 5-16,-2 13 10 16,1 4 2-16,0 7 0 15,0-3-1-15,-2-4-7 16,-3-6-2-16,1-9-2 15,2-3-1-15,6-2-5 16,2-8-4-16,1-9-4 16,-2-2 1-16,-3-8 2 15,2 2 1-15,-6 5-2 16,8 7 0-16,-4 14-1 16,-9 4-1-16,3 13 1 15,-4 8 1-15,2 6 2 16,2-2 0-16,0 0-48 15,-4-9-49-15,8-1-168 16</inkml:trace>
  <inkml:trace contextRef="#ctx0" brushRef="#br0" timeOffset="361623.0242">22035 15737 1363 0,'1'-1'279'16,"10"-8"76"-16,8-1-141 16,22 3-82-16,7-2-13 15,15 4-40-15,8 4-12 0,-6 1-15 16,-2 4-10-16,-6-2-72 16,-4-2-63-16,-8-1-113 15</inkml:trace>
  <inkml:trace contextRef="#ctx0" brushRef="#br0" timeOffset="362063.8305">22435 15986 1131 0,'-7'-5'358'0,"0"-1"-189"16,-8 3-38-16,-1 2 3 15,-9 2-17-15,-7 1-7 16,-3 3-28-16,3 1-18 0,11-2-45 16,8 5-13-16,13 5-2 15,6-2 5-15,16 8 6 16,8 2 3-16,0-3-3 16,6 6-2-16,-12-3 23 15,-10-6 13-15,-4 5 21 16,-15-7 17-16,-13-5-20 15,-11-6-11-15,-17-8-22 16,5-4-30-16,-2-3-72 16,11 6-178-16</inkml:trace>
  <inkml:trace contextRef="#ctx0" brushRef="#br0" timeOffset="365320.9905">16107 17527 1062 0,'-7'1'370'15,"5"0"-211"-15,2 3-39 16,0-4-10-16,3 0 12 15,27-1-33-15,45-5-25 0,-19 4-31 16,3 0-14-16,6 4-33 16,-4-2-57-16</inkml:trace>
  <inkml:trace contextRef="#ctx0" brushRef="#br0" timeOffset="365563.3417">16174 17620 1389 0,'7'-2'237'0,"21"4"-28"0,7-3-38 15,24 4-53-15,6-2-15 16,4-1-54-16,-7-1-14 16,-11-1 209-16</inkml:trace>
  <inkml:trace contextRef="#ctx0" brushRef="#br0" timeOffset="366327.8434">17157 17177 1223 0,'-2'-2'299'0,"1"-1"-144"16,5 16-30-16,5 11 1 15,0 15-37-15,0 5-18 16,-4 3-32-16,2 2-11 16,1-9-26-16,-3-11-37 15,2-12-166-15</inkml:trace>
  <inkml:trace contextRef="#ctx0" brushRef="#br0" timeOffset="366494.3416">17042 17346 1631 0,'14'4'300'0,"25"4"-221"15,7 0-25-15,15-5-23 16,7-3-7-16,7 0-64 16,-8 0-91-16</inkml:trace>
  <inkml:trace contextRef="#ctx0" brushRef="#br0" timeOffset="366704.1916">17078 17656 1578 0,'8'2'327'0,"3"3"-94"15,29-4-97-15,8-2-4 16,19-8-47-16,12 2-25 16,-1-1-25-16,-7 3-32 15,-21 9-70-15</inkml:trace>
  <inkml:trace contextRef="#ctx0" brushRef="#br0" timeOffset="368134.2708">17955 17391 1157 0,'-1'-22'325'16,"-4"-18"-177"-16,18 1-50 15,15 4-5-15,-1 8 17 16,11 11-11-16,4 17-7 16,-4 11 2-16,5 20-32 15,-15 9-5-15,-21 12-10 16,-12 2-5-16,-23 1-6 15,-6 0-7-15,-4-9-15 16,0-5-7-16,4-17-18 0,-2-10-5 16,7-16-11-16,13-8-4 15,15-5 7-15,9-7 4 16,14-3 6-16,3 4 6 16,5 4 3-16,1 9 0 15,-3 9-9-15,-1 2-48 0</inkml:trace>
  <inkml:trace contextRef="#ctx0" brushRef="#br0" timeOffset="368283.6185">18317 17644 1737 0,'2'0'469'15,"1"0"-126"-15,-3 0-216 16,0 0-20-16,-1 0-85 15,-1 0-70-15</inkml:trace>
  <inkml:trace contextRef="#ctx0" brushRef="#br0" timeOffset="368745.8416">18485 17361 1709 0,'9'6'387'0,"17"15"-200"15,3 2-42-15,8 8-44 16,7 0-25-16,-8-2-38 16,-6 5-13-16,-23-3-12 15,-11 4-3-15,-22-4-44 16,-6-7-26-16,-5-8-6 16,1-9 5-16,12-11 19 15,2-10 21-15,15-15 1 16,7-3-2-16,12-11 15 15,17-4 5-15,9-4 13 16,3-3 8-16,-2 10 19 16,-13 6 8-16,-19 15-1 15,-13 7-4-15,-26 7-8 16,-7 3-9-16,-6 6-13 16,-2 2-3-16,20 6-55 15,7 5-33-15</inkml:trace>
  <inkml:trace contextRef="#ctx0" brushRef="#br0" timeOffset="369827.2104">19047 17498 1748 0,'-2'0'444'0,"-1"6"-192"15,3-6-62-15,0 0-50 16,0-1-45-16,0 0-58 16,0 0-18-16,0-1-100 0,0 1 27 15</inkml:trace>
  <inkml:trace contextRef="#ctx0" brushRef="#br0" timeOffset="370307.4202">19445 17593 1466 0,'2'-4'208'0,"6"-6"-111"16,0-2-11-16,6-9-18 15,0-8-11-15,1-6-6 16,2-5 3-16,-10 1 14 16,1 4 3-16,-8 4 4 0,-1 9-2 15,1 10-9-15,-4 7-10 16,2 5-26-16,0 4-7 16,2 9-10-16,4 7 3 15,8 16 10-15,-1 8 4 16,3 9 10-16,-7 4 0 15,-3-7-7-15,-4-7-4 16,1-9-10-16,3-9-32 16,7-14-67-16</inkml:trace>
  <inkml:trace contextRef="#ctx0" brushRef="#br0" timeOffset="370711.2454">20025 17376 1333 0,'-7'-8'248'0,"-6"-9"-74"15,4 2 7-15,-14 2-35 16,0 5-16-16,-7 9-55 0,-5 9-22 16,3 11-31-16,3 9-11 15,7 12 1-15,6 4 1 16,15 5 3-16,8-4 2 16,19-9-1-16,5-10 4 15,10-15 3-15,2-11 0 16,-3-12-2-16,-2-7-3 15,-12-13-1-15,-6-1 0 0,-14-11-1 16,-3 3-2 0,-9 3-7-16,-2 4-1 0,-6 11-37 15,-3 4-36-15</inkml:trace>
  <inkml:trace contextRef="#ctx0" brushRef="#br0" timeOffset="371207.0822">20383 17080 1004 0,'2'-6'456'0,"1"-6"-230"0,-3 2-55 15,-5-1-3-15,-5 4-22 16,-1 0-9-16,-6 6-36 16,0 3-23-16,-3 5-51 15,4 9-14-15,1 7-12 16,3 3-2-16,8 9-2 16,4-3-1-16,14 1-1 15,5-7 1-15,14-9 1 16,-2-5 2-16,-2-12 2 15,-4-2 3-15,-14-9 4 16,-8-3-1-16,-10 2-4 16,-11 0-1-16,-17 0-9 15,-4 2-29-15,-1 3-138 16</inkml:trace>
  <inkml:trace contextRef="#ctx0" brushRef="#br0" timeOffset="371869.2091">20789 17155 1259 0,'4'0'293'0,"10"2"-74"15,6 8-54-15,-4 5-55 16,1 5-8-16,-4 6-22 16,-10 0-6-16,-3-4-14 15,2 2-12-15,-8-13-25 16,4-2-5-16,0-11-7 16,1-7-4-16,6-8-15 15,1-5-5-15,4-6-1 0,3 2 1 16,4 3 9-16,0 2-1 15,2 13 3-15,-5 1 3 16,-3 10 12-16,-3 7 2 16,-1 6 4-16,-3 3 0 15,-7 1-8-15,6 2-2 16,-6-6-3-16,3-6-2 16,5-2 1-16,-5-9-1 0,8-7-3 15,-2-3-1-15,5-9-1 16,3 1-2-16,3 0 3 15,6 2-1-15,-3 6 1 16,-3 3 5-16,-5 8 12 16,-4 7 12-16,-6 8 14 15,3 7-2-15,-3 1-14 16,3 5-10-16,2-7-33 16,2-1-33-16,0-2-27 15</inkml:trace>
  <inkml:trace contextRef="#ctx0" brushRef="#br0" timeOffset="372099.7411">20724 17503 1559 0,'0'-1'310'0,"1"4"-12"15,28-3-191-15,16-1-16 16,23 0-13-16,9-6-23 16,10 7-26-16,-2 1-4 0,-4 3 0 15,-10-2-33 1,-18 1-86-16,-16 2-60 0</inkml:trace>
  <inkml:trace contextRef="#ctx0" brushRef="#br0" timeOffset="372549.4115">21153 17725 1330 0,'-9'-2'249'0,"-7"-1"-92"16,-10-2-34-16,-2 2 13 15,-4 4-32-15,3 0-8 16,2 3-40-16,6 5-21 15,9 0-25-15,1 1 1 16,13 2 7-16,7 0 1 16,12 2-2-16,12 5-6 15,7 5-7-15,3 3-1 16,-12 2 0-16,-7 0 4 0,-18-4 38 16,-11-1 24-16,-19-8 30 15,-5-12 10-15,-11-5-29 16,4-10-22-16,11-3-29 15,4 0-11-15,14-3-31 16,1 4-43-16</inkml:trace>
  <inkml:trace contextRef="#ctx0" brushRef="#br0" timeOffset="386189.3016">15633 3504 1386 0,'-3'30'241'0,"-2"27"-79"0,3 37-55 15,2 15-19-15,1 19-59 16,1 0-13-16,2-12-7 15,0-12-2-15,3-28-7 16,-3-16-8-16,4-23-40 16,1-13-55-16</inkml:trace>
  <inkml:trace contextRef="#ctx0" brushRef="#br0" timeOffset="386719.2233">15656 3449 1391 0,'-9'11'193'0,"-16"15"-112"16,-3 5-4-16,-2 2-32 15,-6 0-10-15,10-4-27 16,3-4-5-16,12-17-2 16,11-8 3-16,15-20 11 15,7-13 4-15,12-9 7 16,-2-4 1-16,-8-2 0 15,-2 6 4-15,-12 9 15 16,2 7 8-16,-2 21 4 16,2 12 4-16,7 25-12 0,1 9-14 15,14 8-9-15,0 1-1 16,5-3-93-16</inkml:trace>
  <inkml:trace contextRef="#ctx0" brushRef="#br0" timeOffset="387185.9981">15020 3024 1528 0,'-2'-5'274'16,"2"1"-80"-16,-5 1-50 15,2 17-39-15,3 14-20 16,3 24-24-16,5 11-13 15,7 14-26-15,0-2-6 0,3-10-57 16,2-12-51-16,-5-23-179 16</inkml:trace>
  <inkml:trace contextRef="#ctx0" brushRef="#br0" timeOffset="387333.9232">14853 3253 1646 0,'23'3'357'0,"40"-3"-165"16,16-5-45-16,19-15-69 15,0-1-20-15,-2-6-95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46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760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94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985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55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17-Dec-20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NULL"/><Relationship Id="rId7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7" Type="http://schemas.openxmlformats.org/officeDocument/2006/relationships/image" Target="NUL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9.png"/><Relationship Id="rId4" Type="http://schemas.openxmlformats.org/officeDocument/2006/relationships/image" Target="../media/image130.png"/><Relationship Id="rId9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40.emf"/><Relationship Id="rId4" Type="http://schemas.openxmlformats.org/officeDocument/2006/relationships/customXml" Target="../ink/ink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210.emf"/><Relationship Id="rId4" Type="http://schemas.openxmlformats.org/officeDocument/2006/relationships/customXml" Target="../ink/ink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customXml" Target="../ink/ink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emf"/><Relationship Id="rId5" Type="http://schemas.openxmlformats.org/officeDocument/2006/relationships/customXml" Target="../ink/ink19.xml"/><Relationship Id="rId10" Type="http://schemas.openxmlformats.org/officeDocument/2006/relationships/image" Target="../media/image37.emf"/><Relationship Id="rId4" Type="http://schemas.openxmlformats.org/officeDocument/2006/relationships/image" Target="../media/image26.png"/><Relationship Id="rId9" Type="http://schemas.openxmlformats.org/officeDocument/2006/relationships/customXml" Target="../ink/ink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29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emf"/><Relationship Id="rId5" Type="http://schemas.openxmlformats.org/officeDocument/2006/relationships/customXml" Target="../ink/ink21.xml"/><Relationship Id="rId4" Type="http://schemas.openxmlformats.org/officeDocument/2006/relationships/image" Target="../media/image26.png"/><Relationship Id="rId9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300.emf"/><Relationship Id="rId4" Type="http://schemas.openxmlformats.org/officeDocument/2006/relationships/customXml" Target="../ink/ink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2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1485900" y="152400"/>
            <a:ext cx="6172200" cy="1371600"/>
          </a:xfrm>
          <a:prstGeom prst="ribbon2">
            <a:avLst>
              <a:gd name="adj1" fmla="val 19136"/>
              <a:gd name="adj2" fmla="val 7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διάλεξη θα ξεκινήσει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στις 1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0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en-US" sz="2800" dirty="0" smtClean="0">
                <a:solidFill>
                  <a:prstClr val="white"/>
                </a:solidFill>
                <a:latin typeface="Calibri" panose="020F0502020204030204"/>
              </a:rPr>
              <a:t>05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ακριβώς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81600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Ηλεκτρικό Δυναμικό </a:t>
            </a:r>
          </a:p>
          <a:p>
            <a:pPr lvl="1"/>
            <a:r>
              <a:rPr lang="el-GR" b="1" u="sng" dirty="0" smtClean="0"/>
              <a:t>Προσοχή</a:t>
            </a:r>
            <a:r>
              <a:rPr lang="el-GR" dirty="0" smtClean="0"/>
              <a:t>: η διαφορά δυναμικού δεν είναι το ίδιο με τη διαφορά δυναμικής ενέργειας</a:t>
            </a:r>
          </a:p>
          <a:p>
            <a:pPr lvl="2"/>
            <a:r>
              <a:rPr lang="el-GR" dirty="0" smtClean="0"/>
              <a:t>Η διαφορά δυναμικού μεταξύ (Α) και (Β) υπάρχει αποκλειστικά λόγω </a:t>
            </a:r>
            <a:r>
              <a:rPr lang="el-GR" b="1" dirty="0" smtClean="0"/>
              <a:t>μιας</a:t>
            </a:r>
            <a:r>
              <a:rPr lang="el-GR" dirty="0" smtClean="0"/>
              <a:t> </a:t>
            </a:r>
            <a:r>
              <a:rPr lang="el-GR" b="1" dirty="0" smtClean="0"/>
              <a:t>πηγής φορτίου, δηλ. ενός ηλεκτρικού πεδίου, </a:t>
            </a:r>
            <a:r>
              <a:rPr lang="el-GR" dirty="0" smtClean="0"/>
              <a:t>και εξαρτάται από την κατανομή αυτής</a:t>
            </a:r>
          </a:p>
          <a:p>
            <a:pPr lvl="2"/>
            <a:r>
              <a:rPr lang="el-GR" dirty="0" smtClean="0"/>
              <a:t>Για να υπάρχει διαφορά δυναμικής ενέργειας, πρέπει να υπάρχει ένα σύστημα με τουλάχιστον </a:t>
            </a:r>
            <a:r>
              <a:rPr lang="el-GR" b="1" dirty="0" smtClean="0"/>
              <a:t>δυο</a:t>
            </a:r>
            <a:r>
              <a:rPr lang="el-GR" dirty="0" smtClean="0"/>
              <a:t> μέλη (δυο φορτία ή ένα φορτίο και ένα πεδίο)!</a:t>
            </a:r>
          </a:p>
          <a:p>
            <a:pPr lvl="3"/>
            <a:r>
              <a:rPr lang="el-GR" dirty="0" smtClean="0"/>
              <a:t>Η δυναμική ενέργεια ανήκει στο σύστημα και αλλάζει μόνον αν ένα φορτίο μετακινηθεί σε σχέση με τη διάταξη αναφοράς του συστήματος!</a:t>
            </a:r>
            <a:endParaRPr lang="el-GR" dirty="0"/>
          </a:p>
          <a:p>
            <a:pPr lvl="1"/>
            <a:r>
              <a:rPr lang="el-GR" dirty="0" smtClean="0"/>
              <a:t>Σκεφτείτε το όμοια με το ηλεκτρικό πεδίο…</a:t>
            </a:r>
          </a:p>
          <a:p>
            <a:pPr lvl="2"/>
            <a:r>
              <a:rPr lang="el-GR" dirty="0" smtClean="0"/>
              <a:t>Το πεδίο υπάρχει λόγω μιας πηγής φορτίου</a:t>
            </a:r>
          </a:p>
          <a:p>
            <a:pPr lvl="2"/>
            <a:r>
              <a:rPr lang="el-GR" dirty="0" smtClean="0"/>
              <a:t>Η </a:t>
            </a:r>
            <a:r>
              <a:rPr lang="el-GR" dirty="0" err="1" smtClean="0"/>
              <a:t>ηλ</a:t>
            </a:r>
            <a:r>
              <a:rPr lang="el-GR" dirty="0" smtClean="0"/>
              <a:t>. δύναμη εγείρεται σε </a:t>
            </a:r>
            <a:r>
              <a:rPr lang="el-GR" u="sng" dirty="0" smtClean="0"/>
              <a:t>άλλο</a:t>
            </a:r>
            <a:r>
              <a:rPr lang="el-GR" dirty="0" smtClean="0"/>
              <a:t> φορτίο στο χώρο του πεδίου</a:t>
            </a:r>
          </a:p>
          <a:p>
            <a:pPr lvl="3"/>
            <a:r>
              <a:rPr lang="el-GR" dirty="0" smtClean="0"/>
              <a:t>Απαιτούνται δηλαδή τουλάχιστον δυο φορτία για τη δύναμη!</a:t>
            </a:r>
          </a:p>
        </p:txBody>
      </p:sp>
    </p:spTree>
    <p:extLst>
      <p:ext uri="{BB962C8B-B14F-4D97-AF65-F5344CB8AC3E}">
        <p14:creationId xmlns:p14="http://schemas.microsoft.com/office/powerpoint/2010/main" val="22710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Ηλεκτρικό Δυναμικό </a:t>
                </a:r>
              </a:p>
              <a:p>
                <a:pPr lvl="1"/>
                <a:endParaRPr lang="en-US" sz="900" dirty="0" smtClean="0"/>
              </a:p>
              <a:p>
                <a:pPr lvl="1"/>
                <a:r>
                  <a:rPr lang="el-GR" dirty="0" smtClean="0"/>
                  <a:t>Ας θεωρήσουμε τώρα την περίπτωση όπου κάποια </a:t>
                </a:r>
                <a:r>
                  <a:rPr lang="el-GR" b="1" dirty="0" smtClean="0"/>
                  <a:t>εξωτερική</a:t>
                </a:r>
                <a:r>
                  <a:rPr lang="el-GR" dirty="0" smtClean="0"/>
                  <a:t> δύναμη μετακινεί ένα φορτίο στο πεδίο</a:t>
                </a:r>
              </a:p>
              <a:p>
                <a:pPr lvl="2"/>
                <a:r>
                  <a:rPr lang="el-GR" dirty="0" smtClean="0"/>
                  <a:t>Από ένα σημείο (Α) σε ένα (Β)</a:t>
                </a:r>
              </a:p>
              <a:p>
                <a:pPr lvl="2"/>
                <a:r>
                  <a:rPr lang="el-GR" dirty="0" smtClean="0"/>
                  <a:t>Χωρίς να αλλάζει την κινητική του ενέργεια</a:t>
                </a:r>
              </a:p>
              <a:p>
                <a:pPr lvl="2"/>
                <a:r>
                  <a:rPr lang="el-GR" dirty="0" smtClean="0"/>
                  <a:t>Αλλάζει όμως η ηλεκτρική δυναμική ενέργεια!</a:t>
                </a:r>
              </a:p>
              <a:p>
                <a:pPr lvl="1"/>
                <a:endParaRPr lang="en-US" sz="1100" dirty="0"/>
              </a:p>
              <a:p>
                <a:pPr lvl="1"/>
                <a:r>
                  <a:rPr lang="el-GR" dirty="0" smtClean="0"/>
                  <a:t>Το έργο αυτής της δύναμης θα είναι (ΑΔΕ, μη </a:t>
                </a:r>
                <a:r>
                  <a:rPr lang="el-GR" dirty="0" err="1" smtClean="0"/>
                  <a:t>απομονω-μένο</a:t>
                </a:r>
                <a:r>
                  <a:rPr lang="el-GR" dirty="0" smtClean="0"/>
                  <a:t> σύστημα)</a:t>
                </a:r>
                <a:r>
                  <a:rPr lang="en-US" dirty="0" smtClean="0"/>
                  <a:t>:</a:t>
                </a:r>
                <a:r>
                  <a:rPr lang="el-GR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𝛥𝛫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=0+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  <a:blipFill rotWithShape="0"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15992" y="5539186"/>
                <a:ext cx="4059766" cy="7854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992" y="5539186"/>
                <a:ext cx="4059766" cy="7854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6248400" y="4953000"/>
            <a:ext cx="304800" cy="1371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24073" y="5469523"/>
                <a:ext cx="191565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073" y="5469523"/>
                <a:ext cx="1915653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2866" r="-955" b="-2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9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Διαφορά Δυναμικού</a:t>
                </a:r>
              </a:p>
              <a:p>
                <a:pPr lvl="1"/>
                <a:r>
                  <a:rPr lang="el-GR" dirty="0" smtClean="0"/>
                  <a:t>Ας απλοποιήσουμε τα πράγματα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Έστω ένα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ομογενές</a:t>
                </a:r>
                <a:r>
                  <a:rPr lang="el-GR" dirty="0" smtClean="0">
                    <a:sym typeface="Wingdings" panose="05000000000000000000" pitchFamily="2" charset="2"/>
                  </a:rPr>
                  <a:t> ηλεκτρικό πεδίο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Ας υπολογίσουμε τη Δ</a:t>
                </a:r>
                <a:r>
                  <a:rPr lang="en-US" dirty="0" smtClean="0">
                    <a:sym typeface="Wingdings" panose="05000000000000000000" pitchFamily="2" charset="2"/>
                  </a:rPr>
                  <a:t>V </a:t>
                </a:r>
                <a:r>
                  <a:rPr lang="el-GR" dirty="0" smtClean="0">
                    <a:sym typeface="Wingdings" panose="05000000000000000000" pitchFamily="2" charset="2"/>
                  </a:rPr>
                  <a:t>ανάμεσα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στα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σημεία (Α), (Β), απόστασης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n-US" dirty="0" smtClean="0">
                    <a:sym typeface="Wingdings" panose="05000000000000000000" pitchFamily="2" charset="2"/>
                  </a:rPr>
                  <a:t>H </a:t>
                </a:r>
                <a:r>
                  <a:rPr lang="el-GR" dirty="0" smtClean="0"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d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από το (Α) στο (Β)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είναι </a:t>
                </a:r>
                <a:r>
                  <a:rPr lang="en-US" dirty="0"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παράλληλη στις δυναμικές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γραμμές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Άρα </a:t>
                </a:r>
                <a:endParaRPr lang="en-US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endParaRPr lang="el-GR" i="1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  <a:blipFill rotWithShape="0"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515092" y="710292"/>
            <a:ext cx="2095507" cy="3785508"/>
            <a:chOff x="6515092" y="710292"/>
            <a:chExt cx="2095507" cy="3785508"/>
          </a:xfrm>
        </p:grpSpPr>
        <p:grpSp>
          <p:nvGrpSpPr>
            <p:cNvPr id="10" name="Group 9"/>
            <p:cNvGrpSpPr/>
            <p:nvPr/>
          </p:nvGrpSpPr>
          <p:grpSpPr>
            <a:xfrm>
              <a:off x="6515092" y="710292"/>
              <a:ext cx="2095507" cy="3785508"/>
              <a:chOff x="6515092" y="710292"/>
              <a:chExt cx="2095507" cy="378550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5092" y="710292"/>
                <a:ext cx="2095507" cy="3785508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7467600" y="1295400"/>
                <a:ext cx="369502" cy="442557"/>
                <a:chOff x="7467600" y="1295400"/>
                <a:chExt cx="369502" cy="442557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7467600" y="1295400"/>
                  <a:ext cx="0" cy="381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7533301" y="1460958"/>
                      <a:ext cx="30380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33301" y="1460958"/>
                      <a:ext cx="303801" cy="276999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20000" t="-46667" r="-104000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11" name="Straight Arrow Connector 10"/>
            <p:cNvCxnSpPr/>
            <p:nvPr/>
          </p:nvCxnSpPr>
          <p:spPr>
            <a:xfrm>
              <a:off x="7467600" y="1272004"/>
              <a:ext cx="0" cy="808792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365296" y="2058491"/>
                  <a:ext cx="204607" cy="310598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296" y="2058491"/>
                  <a:ext cx="204607" cy="3105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2222" r="-19444" b="-5660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6919560" y="1239840"/>
              <a:ext cx="243720" cy="1874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11280" y="1234080"/>
                <a:ext cx="262800" cy="18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002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85800"/>
            <a:ext cx="2735092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Διαφορά Δυναμικού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Ας θεωρήσουμε τώρα ένα φορτίο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i="1" dirty="0">
                    <a:sym typeface="Wingdings" panose="05000000000000000000" pitchFamily="2" charset="2"/>
                  </a:rPr>
                  <a:t/>
                </a:r>
                <a:br>
                  <a:rPr lang="en-US" i="1" dirty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που κινείται από το (Α) στο (Β)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𝑞𝐸𝑑</m:t>
                    </m:r>
                  </m:oMath>
                </a14:m>
                <a:endParaRPr lang="en-US" i="1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Βλέπουμε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Αυτό σημαίνει ότι η δυναμική ενέργεια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του συστήματος φθίνει όταν το θετικό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φορτίο κατευθύνεται προς την κατεύ-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θυνση των δυναμικών γραμμών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Άρα, αν αφήσουμε στη θέση (Α) ένα φορτίο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sym typeface="Wingdings" panose="05000000000000000000" pitchFamily="2" charset="2"/>
                  </a:rPr>
                  <a:t>αυτό θα κινηθεί προς τα «κάτω» λόγω ηλεκτρ. δύναμης</a:t>
                </a:r>
              </a:p>
              <a:p>
                <a:pPr lvl="3"/>
                <a:r>
                  <a:rPr lang="el-GR" dirty="0" smtClean="0">
                    <a:sym typeface="Wingdings" panose="05000000000000000000" pitchFamily="2" charset="2"/>
                  </a:rPr>
                  <a:t>Άρα επιταχύνεται  αποκτά κινητική ενέργεια</a:t>
                </a:r>
              </a:p>
              <a:p>
                <a:pPr lvl="3"/>
                <a:r>
                  <a:rPr lang="el-GR" dirty="0" smtClean="0">
                    <a:sym typeface="Wingdings" panose="05000000000000000000" pitchFamily="2" charset="2"/>
                  </a:rPr>
                  <a:t>Όσο προχωρά προς τα κάτω, η δυναμική ενέργεια του συστήματος φορτίο-πεδίο μειώνεται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εξίσου με την αύξηση της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κιν</a:t>
                </a:r>
                <a:r>
                  <a:rPr lang="el-GR" dirty="0" smtClean="0">
                    <a:sym typeface="Wingdings" panose="05000000000000000000" pitchFamily="2" charset="2"/>
                  </a:rPr>
                  <a:t>. ενέργειας!</a:t>
                </a:r>
              </a:p>
              <a:p>
                <a:pPr lvl="4"/>
                <a:r>
                  <a:rPr lang="el-GR" dirty="0" smtClean="0">
                    <a:sym typeface="Wingdings" panose="05000000000000000000" pitchFamily="2" charset="2"/>
                  </a:rPr>
                  <a:t>Σας εκπλήσσει αυτό;  Γιατί συμβαίνει;</a:t>
                </a:r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 rotWithShape="0">
                <a:blip r:embed="rId3"/>
                <a:stretch>
                  <a:fillRect t="-941" r="-1084" b="-14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277760" y="2350080"/>
              <a:ext cx="230400" cy="658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6600" y="2340720"/>
                <a:ext cx="251640" cy="6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16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9775" y="1371600"/>
                <a:ext cx="810085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Διαφορά Δυναμικού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Ας θεωρήσουμε, στην ίδια διάταξη, 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τώρα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i="1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που κινείται από το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(</a:t>
                </a:r>
                <a:r>
                  <a:rPr lang="en-US" dirty="0" smtClean="0">
                    <a:sym typeface="Wingdings" panose="05000000000000000000" pitchFamily="2" charset="2"/>
                  </a:rPr>
                  <a:t>B</a:t>
                </a:r>
                <a:r>
                  <a:rPr lang="el-GR" dirty="0" smtClean="0">
                    <a:sym typeface="Wingdings" panose="05000000000000000000" pitchFamily="2" charset="2"/>
                  </a:rPr>
                  <a:t>) στο (</a:t>
                </a:r>
                <a:r>
                  <a:rPr lang="en-US" dirty="0" smtClean="0">
                    <a:sym typeface="Wingdings" panose="05000000000000000000" pitchFamily="2" charset="2"/>
                  </a:rPr>
                  <a:t>A</a:t>
                </a:r>
                <a:r>
                  <a:rPr lang="el-GR" dirty="0" smtClean="0">
                    <a:sym typeface="Wingdings" panose="05000000000000000000" pitchFamily="2" charset="2"/>
                  </a:rPr>
                  <a:t>) (δε γίνεται να κινηθεί Α → Β)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sym typeface="Wingdings" panose="05000000000000000000" pitchFamily="2" charset="2"/>
                          </a:rPr>
                          <m:t>𝛥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𝑑</m:t>
                        </m:r>
                      </m:e>
                    </m:d>
                    <m:r>
                      <a:rPr lang="el-GR" b="0" i="1" smtClean="0">
                        <a:latin typeface="Cambria Math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𝑞𝐸𝑑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    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…αφού τώρα μετράμε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και όχι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Α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Β</m:t>
                        </m:r>
                      </m:sub>
                    </m:sSub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Βλέπουμε ότι πάλι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!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Αυτό σημαίνει ότι η δυναμική ενέργεια του συστήματος φθίνει ξανά όταν το αρνητικό φορτίο κατευθύνεται προς αντίθετη κατεύθυνση από την κατεύθυνση των δυναμικών γραμμών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Άρα, αν αφήσουμε στη θέση (Β)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sym typeface="Wingdings" panose="05000000000000000000" pitchFamily="2" charset="2"/>
                  </a:rPr>
                  <a:t>αυτό θα κινηθεί προς τα «πάνω» λόγω ηλεκτρ. δύναμης</a:t>
                </a:r>
              </a:p>
              <a:p>
                <a:pPr lvl="3"/>
                <a:r>
                  <a:rPr lang="el-GR" dirty="0" smtClean="0">
                    <a:sym typeface="Wingdings" panose="05000000000000000000" pitchFamily="2" charset="2"/>
                  </a:rPr>
                  <a:t>Άρα επιταχύνεται  αποκτά κινητική ενέργεια</a:t>
                </a:r>
              </a:p>
              <a:p>
                <a:pPr lvl="3"/>
                <a:r>
                  <a:rPr lang="el-GR" dirty="0" smtClean="0">
                    <a:sym typeface="Wingdings" panose="05000000000000000000" pitchFamily="2" charset="2"/>
                  </a:rPr>
                  <a:t>Όσο προχωρά προς τα πάνω, η δυναμική ενέργεια του συστήματος φορτίο-πεδίο μειώνεται εξίσου.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775" y="1371600"/>
                <a:ext cx="8100850" cy="5257800"/>
              </a:xfrm>
              <a:blipFill rotWithShape="0">
                <a:blip r:embed="rId2"/>
                <a:stretch>
                  <a:fillRect t="-16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781800" y="1066800"/>
            <a:ext cx="1476375" cy="2706688"/>
            <a:chOff x="6781800" y="1066800"/>
            <a:chExt cx="1476375" cy="27066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8" t="37736" r="27564"/>
            <a:stretch/>
          </p:blipFill>
          <p:spPr>
            <a:xfrm>
              <a:off x="6781800" y="1066800"/>
              <a:ext cx="1476375" cy="2706688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7472363" y="2469357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-</a:t>
              </a:r>
              <a:endParaRPr lang="el-G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472363" y="112776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-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554240" y="2343960"/>
              <a:ext cx="70560" cy="9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4160" y="2333880"/>
                <a:ext cx="90360" cy="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32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Διαφορά Δυναμικού</a:t>
                </a:r>
              </a:p>
              <a:p>
                <a:r>
                  <a:rPr lang="el-GR" dirty="0" smtClean="0">
                    <a:sym typeface="Wingdings" panose="05000000000000000000" pitchFamily="2" charset="2"/>
                  </a:rPr>
                  <a:t>Ας γενικεύσουμε τώρα για 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μετατόπιση μη παράλληλη στις 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δυναμικές γραμμές</a:t>
                </a:r>
              </a:p>
              <a:p>
                <a:pPr lvl="2"/>
                <a:endParaRPr lang="en-US" sz="110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Έστω ότι η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από </a:t>
                </a:r>
                <a:r>
                  <a:rPr lang="el-GR" dirty="0">
                    <a:sym typeface="Wingdings" panose="05000000000000000000" pitchFamily="2" charset="2"/>
                  </a:rPr>
                  <a:t>το (</a:t>
                </a:r>
                <a:r>
                  <a:rPr lang="el-GR" dirty="0" smtClean="0">
                    <a:sym typeface="Wingdings" panose="05000000000000000000" pitchFamily="2" charset="2"/>
                  </a:rPr>
                  <a:t>Α)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στο </a:t>
                </a:r>
                <a:r>
                  <a:rPr lang="el-GR" dirty="0">
                    <a:sym typeface="Wingdings" panose="05000000000000000000" pitchFamily="2" charset="2"/>
                  </a:rPr>
                  <a:t>(</a:t>
                </a:r>
                <a:r>
                  <a:rPr lang="el-GR" dirty="0" smtClean="0">
                    <a:sym typeface="Wingdings" panose="05000000000000000000" pitchFamily="2" charset="2"/>
                  </a:rPr>
                  <a:t>Β)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ΔΕΝ είναι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παράλληλη </a:t>
                </a:r>
                <a:r>
                  <a:rPr lang="el-GR" dirty="0">
                    <a:sym typeface="Wingdings" panose="05000000000000000000" pitchFamily="2" charset="2"/>
                  </a:rPr>
                  <a:t>στις </a:t>
                </a:r>
                <a:r>
                  <a:rPr lang="el-GR" dirty="0" smtClean="0">
                    <a:sym typeface="Wingdings" panose="05000000000000000000" pitchFamily="2" charset="2"/>
                  </a:rPr>
                  <a:t>δυναμικές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γραμμές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endParaRPr lang="en-US" sz="1200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Τότε για τη 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b="0" i="0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𝐸𝑑𝑠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:endParaRPr lang="en-US" sz="800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dirty="0" smtClean="0">
                    <a:sym typeface="Wingdings" panose="05000000000000000000" pitchFamily="2" charset="2"/>
                  </a:rPr>
                  <a:t>Άρα για το σύστημα πεδίο-φορτίο</a:t>
                </a:r>
                <a:endParaRPr lang="en-US" b="0" i="0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𝑞𝐸𝑑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  <a:blipFill rotWithShape="0">
                <a:blip r:embed="rId2"/>
                <a:stretch>
                  <a:fillRect t="-15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72400" y="4800600"/>
                <a:ext cx="762000" cy="6313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</m:groupCh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lim>
                      </m:limLow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4800600"/>
                <a:ext cx="762000" cy="631327"/>
              </a:xfrm>
              <a:prstGeom prst="rect">
                <a:avLst/>
              </a:prstGeom>
              <a:blipFill rotWithShape="0">
                <a:blip r:embed="rId4"/>
                <a:stretch>
                  <a:fillRect b="-10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257801" y="710291"/>
            <a:ext cx="3429000" cy="3815825"/>
            <a:chOff x="5257801" y="710291"/>
            <a:chExt cx="3429000" cy="38158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1" y="710291"/>
              <a:ext cx="3429000" cy="381582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/>
                <p14:cNvContentPartPr/>
                <p14:nvPr/>
              </p14:nvContentPartPr>
              <p14:xfrm>
                <a:off x="6016320" y="2937600"/>
                <a:ext cx="439920" cy="49428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01920" y="2926080"/>
                  <a:ext cx="465840" cy="52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638280" y="1900440"/>
              <a:ext cx="6815520" cy="3231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8200" y="1891440"/>
                <a:ext cx="6834960" cy="32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563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10292"/>
            <a:ext cx="3429000" cy="3815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/>
                  <a:t>Διαφορά Δυναμικού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Άρα για το σύστημα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πεδίο</a:t>
                </a:r>
                <a:r>
                  <a:rPr lang="en-US" dirty="0" smtClean="0">
                    <a:sym typeface="Wingdings" panose="05000000000000000000" pitchFamily="2" charset="2"/>
                  </a:rPr>
                  <a:t>-</a:t>
                </a:r>
                <a:r>
                  <a:rPr lang="el-GR" dirty="0" smtClean="0">
                    <a:sym typeface="Wingdings" panose="05000000000000000000" pitchFamily="2" charset="2"/>
                  </a:rPr>
                  <a:t>φορτίο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r>
                  <a:rPr lang="en-US" b="0" dirty="0" smtClean="0">
                    <a:sym typeface="Wingdings" panose="05000000000000000000" pitchFamily="2" charset="2"/>
                  </a:rPr>
                  <a:t>	</a:t>
                </a:r>
              </a:p>
              <a:p>
                <a:pPr marL="365760" lvl="1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𝑞𝐸𝑑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Όμως είδαμε πριν ότι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900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endParaRPr lang="en-US" sz="1700" u="sng" dirty="0" smtClean="0">
                  <a:sym typeface="Wingdings" panose="05000000000000000000" pitchFamily="2" charset="2"/>
                </a:endParaRPr>
              </a:p>
              <a:p>
                <a:r>
                  <a:rPr lang="el-GR" u="sng" dirty="0" smtClean="0">
                    <a:sym typeface="Wingdings" panose="05000000000000000000" pitchFamily="2" charset="2"/>
                  </a:rPr>
                  <a:t>Συμπέρασμα</a:t>
                </a:r>
                <a:r>
                  <a:rPr lang="el-GR" dirty="0" smtClean="0">
                    <a:sym typeface="Wingdings" panose="05000000000000000000" pitchFamily="2" charset="2"/>
                  </a:rPr>
                  <a:t>: </a:t>
                </a:r>
                <a:r>
                  <a:rPr lang="el-GR" i="1" dirty="0" smtClean="0">
                    <a:sym typeface="Wingdings" panose="05000000000000000000" pitchFamily="2" charset="2"/>
                  </a:rPr>
                  <a:t>όλα τα σημεία που βρίσκονται σε επίπεδο κάθετο στο πεδίο έχουν ίδιο δυναμικό (</a:t>
                </a:r>
                <a:r>
                  <a:rPr lang="el-GR" b="1" i="1" dirty="0" err="1" smtClean="0">
                    <a:sym typeface="Wingdings" panose="05000000000000000000" pitchFamily="2" charset="2"/>
                  </a:rPr>
                  <a:t>ισοδυναμική</a:t>
                </a:r>
                <a:r>
                  <a:rPr lang="el-GR" i="1" dirty="0" smtClean="0">
                    <a:sym typeface="Wingdings" panose="05000000000000000000" pitchFamily="2" charset="2"/>
                  </a:rPr>
                  <a:t> επιφάνεια)</a:t>
                </a:r>
                <a:endParaRPr lang="en-US" i="1" dirty="0" smtClean="0">
                  <a:sym typeface="Wingdings" panose="05000000000000000000" pitchFamily="2" charset="2"/>
                </a:endParaRPr>
              </a:p>
              <a:p>
                <a:pPr lvl="2"/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  <a:blipFill rotWithShape="0">
                <a:blip r:embed="rId3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016320" y="2937600"/>
              <a:ext cx="439920" cy="494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1920" y="2926080"/>
                <a:ext cx="46584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106640" y="4580640"/>
              <a:ext cx="812880" cy="241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6200" y="4572360"/>
                <a:ext cx="833400" cy="2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45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40" y="3810000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sz="2000" dirty="0" smtClean="0">
                    <a:sym typeface="Wingdings" panose="05000000000000000000" pitchFamily="2" charset="2"/>
                  </a:rPr>
                  <a:t>Ένα πρωτόνιο αφήνεται από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το σημείο (Α) σε ομογενές ηλεκτρ.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πεδίο μέτρου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den>
                    </m:f>
                    <m:r>
                      <a:rPr lang="el-G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r>
                  <a:rPr lang="el-GR" sz="2000" dirty="0" smtClean="0">
                    <a:sym typeface="Wingdings" panose="05000000000000000000" pitchFamily="2" charset="2"/>
                  </a:rPr>
                  <a:t> Το πρωτόνιο υπόκειται σε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/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l-GR" sz="2000" dirty="0" smtClean="0">
                    <a:sym typeface="Wingdings" panose="05000000000000000000" pitchFamily="2" charset="2"/>
                  </a:rPr>
                  <a:t>μετατόπιση μέτρου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=0.5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στο σημείο (Β) στην κατεύθυνση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.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Βρείτε την ταχύτητα του πρωτονίου στη θέση (Β).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Θεωρήστε ότι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C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kg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4645930"/>
              </a:xfrm>
              <a:blipFill rotWithShape="0">
                <a:blip r:embed="rId3"/>
                <a:stretch>
                  <a:fillRect t="-10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361920" y="4468320"/>
              <a:ext cx="304920" cy="396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50040" y="4458960"/>
                <a:ext cx="326520" cy="41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39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87127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1125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– Λύση:</a:t>
                </a:r>
              </a:p>
              <a:p>
                <a:pPr lvl="1"/>
                <a:r>
                  <a:rPr lang="el-GR" sz="1600" dirty="0" smtClean="0">
                    <a:sym typeface="Wingdings" panose="05000000000000000000" pitchFamily="2" charset="2"/>
                  </a:rPr>
                  <a:t>Βρείτε την ταχύτητα του πρωτονίου στη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/>
                </a:r>
                <a:br>
                  <a:rPr lang="en-US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θέση (Β). Θεωρήστε ότι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C</m:t>
                    </m:r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/>
                </a:r>
                <a:br>
                  <a:rPr lang="en-US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και</a:t>
                </a:r>
                <a:r>
                  <a:rPr lang="en-US" sz="16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kg</m:t>
                    </m:r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1125"/>
                <a:ext cx="7872249" cy="4645930"/>
              </a:xfrm>
              <a:blipFill rotWithShape="0">
                <a:blip r:embed="rId3"/>
                <a:stretch>
                  <a:fillRect t="-10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13440" y="1084320"/>
              <a:ext cx="7877880" cy="5389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000" y="1074600"/>
                <a:ext cx="7899120" cy="5410800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6096000" y="6172200"/>
            <a:ext cx="152400" cy="76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95094"/>
            <a:ext cx="7872249" cy="4645930"/>
          </a:xfrm>
        </p:spPr>
        <p:txBody>
          <a:bodyPr>
            <a:normAutofit/>
          </a:bodyPr>
          <a:lstStyle/>
          <a:p>
            <a:r>
              <a:rPr lang="el-GR" b="1" dirty="0" smtClean="0"/>
              <a:t>Διαφορά Δυναμικού</a:t>
            </a:r>
            <a:endParaRPr lang="en-US" i="1" dirty="0" smtClean="0">
              <a:sym typeface="Wingdings" panose="05000000000000000000" pitchFamily="2" charset="2"/>
            </a:endParaRPr>
          </a:p>
          <a:p>
            <a:pPr lvl="1"/>
            <a:endParaRPr lang="el-GR" dirty="0" smtClean="0"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Θα μελετήσουμε διαφορές δυναμικού σε δυο περιπτώσεις</a:t>
            </a:r>
          </a:p>
          <a:p>
            <a:pPr lvl="1"/>
            <a:endParaRPr lang="el-GR" dirty="0"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1. Δυναμικό από σημειακά φορτία</a:t>
            </a:r>
          </a:p>
          <a:p>
            <a:pPr lvl="1"/>
            <a:endParaRPr lang="el-GR" dirty="0"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2. Δυναμικό από κατανομή φορτίου</a:t>
            </a:r>
          </a:p>
          <a:p>
            <a:pPr lvl="3"/>
            <a:endParaRPr lang="en-US" i="1" dirty="0">
              <a:sym typeface="Wingdings" panose="05000000000000000000" pitchFamily="2" charset="2"/>
            </a:endParaRPr>
          </a:p>
          <a:p>
            <a:pPr lvl="2"/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061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Ηλεκτρικό Δυναμικ</a:t>
            </a:r>
            <a:r>
              <a:rPr lang="el-GR" dirty="0"/>
              <a:t>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lang="el-GR" sz="105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εκφόρτιση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που τη λέμε «κεραυνό», όπως στην εικόνα. 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4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Μπορεί κανείς να δείξει ότι: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/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για δυο σημεία (Α), (Β) εντός ηλεκτρικού πεδίου πηγής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που απέχουν απόσταση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από την πηγή φορτίου, η διαφορά δυναμικού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δίνεται από τη σχέση </a:t>
                </a:r>
              </a:p>
              <a:p>
                <a:pPr lvl="1"/>
                <a:endParaRPr lang="el-GR" sz="1800" i="1" dirty="0" smtClean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endParaRPr lang="el-GR" sz="140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Βλέπετε ότι είναι ανεξάρτητο της διαδρομής από το (Α) στο (Β)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Το πεδίο είναι </a:t>
                </a:r>
                <a:r>
                  <a:rPr lang="el-GR" b="1" i="1" dirty="0" smtClean="0">
                    <a:sym typeface="Wingdings" panose="05000000000000000000" pitchFamily="2" charset="2"/>
                  </a:rPr>
                  <a:t>συντηρητικό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endParaRPr lang="el-GR" sz="110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Επίσης, εξαρτάται μόνο από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Ποια η σχέση για το ηλεκτρικό δυναμικό σε ένα τυχαίο σημείο </a:t>
                </a:r>
                <a:r>
                  <a:rPr lang="en-US" dirty="0" smtClean="0">
                    <a:sym typeface="Wingdings" panose="05000000000000000000" pitchFamily="2" charset="2"/>
                  </a:rPr>
                  <a:t>C</a:t>
                </a:r>
                <a:r>
                  <a:rPr lang="el-GR" dirty="0">
                    <a:sym typeface="Wingdings" panose="05000000000000000000" pitchFamily="2" charset="2"/>
                  </a:rPr>
                  <a:t>?</a:t>
                </a:r>
                <a:endParaRPr 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81600"/>
              </a:xfrm>
              <a:blipFill rotWithShape="0">
                <a:blip r:embed="rId2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066440" y="3094920"/>
              <a:ext cx="1078200" cy="1296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6720" y="3085920"/>
                <a:ext cx="1098360" cy="13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2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43600" y="1524000"/>
            <a:ext cx="2721031" cy="4643336"/>
            <a:chOff x="5943600" y="1524000"/>
            <a:chExt cx="2721031" cy="46433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524000"/>
              <a:ext cx="2721031" cy="464333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666688" y="2524328"/>
              <a:ext cx="152400" cy="1628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C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108031" y="3133726"/>
              <a:ext cx="114500" cy="114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chemeClr val="tx1"/>
                  </a:solidFill>
                </a:rPr>
                <a:t>C</a:t>
              </a:r>
              <a:endParaRPr lang="el-GR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73865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 smtClean="0"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Συνήθως θεωρούμε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σε ένα σημείο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μακριά από την πηγή φορτίου,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𝜇𝛼𝜅𝜌𝜄𝛼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Το ηλεκτρικό δυναμικό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λόγω σημειακού φορτίου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από το φορτίο 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είναι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𝜇𝛼𝜅𝜌𝜄𝛼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−0=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Άρα τελικά για οποιοδήποτε σημείο </a:t>
                </a:r>
                <a:r>
                  <a:rPr lang="en-US" dirty="0" smtClean="0">
                    <a:sym typeface="Wingdings" panose="05000000000000000000" pitchFamily="2" charset="2"/>
                  </a:rPr>
                  <a:t>C </a:t>
                </a:r>
                <a:r>
                  <a:rPr lang="el-GR" dirty="0" smtClean="0">
                    <a:sym typeface="Wingdings" panose="05000000000000000000" pitchFamily="2" charset="2"/>
                  </a:rPr>
                  <a:t/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>
                    <a:sym typeface="Wingdings" panose="05000000000000000000" pitchFamily="2" charset="2"/>
                  </a:rPr>
                  <a:t>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από την πηγή </a:t>
                </a:r>
                <a:r>
                  <a:rPr lang="en-US" i="1" dirty="0" smtClean="0">
                    <a:sym typeface="Wingdings" panose="05000000000000000000" pitchFamily="2" charset="2"/>
                  </a:rPr>
                  <a:t>q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θα έχουμε </a:t>
                </a:r>
                <a:endParaRPr lang="el-GR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Για πολλές πηγές φορτίου, 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2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738650" cy="5257800"/>
              </a:xfrm>
              <a:blipFill rotWithShape="0">
                <a:blip r:embed="rId3"/>
                <a:stretch>
                  <a:fillRect t="-20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413400" y="1555920"/>
              <a:ext cx="844920" cy="90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4040" y="1546560"/>
                <a:ext cx="863640" cy="927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ounded Rectangle 8"/>
          <p:cNvSpPr/>
          <p:nvPr/>
        </p:nvSpPr>
        <p:spPr>
          <a:xfrm>
            <a:off x="4445875" y="4800600"/>
            <a:ext cx="12192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Αριθμός!!</a:t>
            </a:r>
            <a:endParaRPr lang="el-G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509000" y="5861520"/>
              <a:ext cx="360" cy="6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06480" y="5859000"/>
                <a:ext cx="5400" cy="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05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01000" cy="5181600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Για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που έρχεται στο πεδίο πηγής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μέσω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εξωτερικής</a:t>
                </a:r>
                <a:r>
                  <a:rPr lang="el-GR" dirty="0" smtClean="0">
                    <a:sym typeface="Wingdings" panose="05000000000000000000" pitchFamily="2" charset="2"/>
                  </a:rPr>
                  <a:t> δύναμης έργου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</m:oMath>
                </a14:m>
                <a:endParaRPr lang="el-GR" b="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 smtClean="0">
                    <a:sym typeface="Wingdings" panose="05000000000000000000" pitchFamily="2" charset="2"/>
                  </a:rPr>
                  <a:t> </a:t>
                </a:r>
                <a:r>
                  <a:rPr lang="el-GR" b="0" dirty="0" smtClean="0">
                    <a:sym typeface="Wingdings" panose="05000000000000000000" pitchFamily="2" charset="2"/>
                  </a:rPr>
                  <a:t>έρχεται από πολύ «μακριά»</a:t>
                </a:r>
                <a:r>
                  <a:rPr lang="en-US" b="0" dirty="0" smtClean="0">
                    <a:sym typeface="Wingdings" panose="05000000000000000000" pitchFamily="2" charset="2"/>
                  </a:rPr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𝜇𝛼𝜅𝜌𝜄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US" b="0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Επίσης, όταν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b="0" dirty="0" smtClean="0">
                    <a:sym typeface="Wingdings" panose="05000000000000000000" pitchFamily="2" charset="2"/>
                  </a:rPr>
                  <a:t> βρίσκεται «μακριά», η ηλεκτρική δυναμική ενέργεια του συστήματος των φορτίων θεωρείται μηδενική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Το έργο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μετατρέπεται σε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του συστήματος των φορτίων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Δηλ.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sym typeface="Wingdings" panose="05000000000000000000" pitchFamily="2" charset="2"/>
                  </a:rPr>
                  <a:t>άρα η ηλεκτρική δυναμική ενέργεια ενός ζεύγους φορτίων είναι </a:t>
                </a:r>
                <a:r>
                  <a:rPr lang="en-US" b="0" i="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/>
                </a:r>
                <a:br>
                  <a:rPr lang="en-US" b="0" i="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</a:br>
                <a:r>
                  <a:rPr lang="en-US" b="0" i="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V</m:t>
                    </m:r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𝜇𝛼𝜅𝜌𝜄𝛼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l-GR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b="0" dirty="0" smtClean="0">
                    <a:sym typeface="Wingdings" panose="05000000000000000000" pitchFamily="2" charset="2"/>
                  </a:rPr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−0=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sub>
                        </m:s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12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−0</m:t>
                        </m:r>
                      </m:e>
                    </m:d>
                  </m:oMath>
                </a14:m>
                <a:endParaRPr lang="el-GR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b="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01000" cy="5181600"/>
              </a:xfrm>
              <a:blipFill rotWithShape="0"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867292" y="5900828"/>
            <a:ext cx="1457042" cy="60984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221720" y="4876920"/>
              <a:ext cx="2440800" cy="984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1640" y="4865400"/>
                <a:ext cx="2463840" cy="10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211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b="1" dirty="0" smtClean="0"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Για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>
                    <a:sym typeface="Wingdings" panose="05000000000000000000" pitchFamily="2" charset="2"/>
                  </a:rPr>
                  <a:t>που έρχεται στο πεδίο φορτίου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sym typeface="Wingdings" panose="05000000000000000000" pitchFamily="2" charset="2"/>
                  </a:rPr>
                  <a:t>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el-GR" dirty="0">
                    <a:sym typeface="Wingdings" panose="05000000000000000000" pitchFamily="2" charset="2"/>
                  </a:rPr>
                  <a:t> μέσω εξωτερικής </a:t>
                </a:r>
                <a:r>
                  <a:rPr lang="el-GR" dirty="0" smtClean="0">
                    <a:sym typeface="Wingdings" panose="05000000000000000000" pitchFamily="2" charset="2"/>
                  </a:rPr>
                  <a:t>δύναμης 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1892808" lvl="8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600" b="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sym typeface="Wingdings" panose="05000000000000000000" pitchFamily="2" charset="2"/>
                  </a:rPr>
                  <a:t>το έργο της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εξωτ</a:t>
                </a:r>
                <a:r>
                  <a:rPr lang="el-GR" dirty="0" smtClean="0">
                    <a:sym typeface="Wingdings" panose="05000000000000000000" pitchFamily="2" charset="2"/>
                  </a:rPr>
                  <a:t>. δύναμης </a:t>
                </a:r>
                <a:r>
                  <a:rPr lang="el-GR" dirty="0">
                    <a:sym typeface="Wingdings" panose="05000000000000000000" pitchFamily="2" charset="2"/>
                  </a:rPr>
                  <a:t>είναι θετικό</a:t>
                </a:r>
              </a:p>
              <a:p>
                <a:pPr lvl="2"/>
                <a:r>
                  <a:rPr lang="el-GR" dirty="0">
                    <a:sym typeface="Wingdings" panose="05000000000000000000" pitchFamily="2" charset="2"/>
                  </a:rPr>
                  <a:t>Τα φορτία απωθούνται, άρα πρέπει να παραχθεί έργο από την εξωτερική δύναμη για να τα φέρει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endParaRPr lang="el-GR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sym typeface="Wingdings" panose="05000000000000000000" pitchFamily="2" charset="2"/>
                  </a:rPr>
                  <a:t>το έργο της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εξωτ</a:t>
                </a:r>
                <a:r>
                  <a:rPr lang="el-GR" dirty="0" smtClean="0">
                    <a:sym typeface="Wingdings" panose="05000000000000000000" pitchFamily="2" charset="2"/>
                  </a:rPr>
                  <a:t>. δύναμης </a:t>
                </a:r>
                <a:r>
                  <a:rPr lang="el-GR" dirty="0">
                    <a:sym typeface="Wingdings" panose="05000000000000000000" pitchFamily="2" charset="2"/>
                  </a:rPr>
                  <a:t>είναι αρνητικό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Τα φορτία έλκονται, άρα πρέπει να παραχθεί αρνητικό έργο (χρειάζεται </a:t>
                </a:r>
                <a:r>
                  <a:rPr lang="el-GR" dirty="0">
                    <a:sym typeface="Wingdings" panose="05000000000000000000" pitchFamily="2" charset="2"/>
                  </a:rPr>
                  <a:t>δύναμη αντίθετη στην μετατόπιση (έλξη) των </a:t>
                </a:r>
                <a:r>
                  <a:rPr lang="el-GR" dirty="0" smtClean="0">
                    <a:sym typeface="Wingdings" panose="05000000000000000000" pitchFamily="2" charset="2"/>
                  </a:rPr>
                  <a:t>φορτίων) για να τα κρατήσουμε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100" b="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/>
                  <a:t>Για πολλά φορτία,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lvl="2"/>
                <a:r>
                  <a:rPr lang="el-GR" dirty="0" smtClean="0"/>
                  <a:t>Αθροίζουμε όλες τις τιμές δυναμικής ενέργειας που οφείλονται σε ένα ζεύγος φορτίων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  <a:blipFill rotWithShape="0">
                <a:blip r:embed="rId2"/>
                <a:stretch>
                  <a:fillRect t="-1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3591" y="2278711"/>
            <a:ext cx="1602746" cy="73790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325240" y="5219308"/>
            <a:ext cx="2438400" cy="73790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889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17" y="3810000"/>
            <a:ext cx="5728426" cy="2696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2075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sz="1800" dirty="0" smtClean="0"/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n-US" sz="1800" dirty="0" smtClean="0"/>
                  <a:t>A) </a:t>
                </a:r>
                <a:r>
                  <a:rPr lang="el-GR" sz="1800" dirty="0" smtClean="0"/>
                  <a:t>Βρείτε το συνολικό ηλεκτρικό δυναμικό στο σημείο </a:t>
                </a:r>
                <a:r>
                  <a:rPr lang="en-US" sz="1800" dirty="0" smtClean="0"/>
                  <a:t>P </a:t>
                </a:r>
                <a:r>
                  <a:rPr lang="el-GR" sz="1800" dirty="0" smtClean="0"/>
                  <a:t>με συντεταγμένες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4, 0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n-US" sz="1800" dirty="0" smtClean="0"/>
                  <a:t>B) </a:t>
                </a:r>
                <a:r>
                  <a:rPr lang="el-GR" sz="1800" dirty="0" smtClean="0"/>
                  <a:t>Βρείτε τη μεταβολή της δυναμικής ενέργειας του συστήματος των δυο φορτίων, </a:t>
                </a:r>
                <a:r>
                  <a:rPr lang="el-GR" sz="1800" u="sng" dirty="0" smtClean="0"/>
                  <a:t>συν</a:t>
                </a:r>
                <a:r>
                  <a:rPr lang="el-GR" sz="1800" dirty="0" smtClean="0"/>
                  <a:t>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800" dirty="0" smtClean="0"/>
                  <a:t> όταν το τελευταίο έρχεται από το άπειρο στο σημείο </a:t>
                </a:r>
                <a:r>
                  <a:rPr lang="en-US" sz="1800" dirty="0" smtClean="0"/>
                  <a:t>P.</a:t>
                </a: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2075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497040" y="4108680"/>
              <a:ext cx="2255400" cy="1623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6960" y="4099680"/>
                <a:ext cx="2276280" cy="16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66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471192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</a:t>
                </a:r>
                <a:r>
                  <a:rPr lang="en-US" b="1" dirty="0" smtClean="0"/>
                  <a:t> – </a:t>
                </a:r>
                <a:r>
                  <a:rPr lang="el-GR" b="1" dirty="0" smtClean="0"/>
                  <a:t>Λύση:</a:t>
                </a:r>
              </a:p>
              <a:p>
                <a:pPr lvl="1"/>
                <a:r>
                  <a:rPr lang="el-GR" sz="1400" dirty="0" smtClean="0"/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/>
                  <a:t>.</a:t>
                </a:r>
                <a:br>
                  <a:rPr lang="en-US" sz="1400" dirty="0" smtClean="0"/>
                </a:br>
                <a:r>
                  <a:rPr lang="en-US" sz="1400" dirty="0" smtClean="0"/>
                  <a:t>A) </a:t>
                </a:r>
                <a:r>
                  <a:rPr lang="el-GR" sz="1400" dirty="0" smtClean="0"/>
                  <a:t>Βρείτε το συνολικό ηλεκτρικό δυναμικό στο σημείο </a:t>
                </a:r>
                <a:r>
                  <a:rPr lang="en-US" sz="1400" dirty="0" smtClean="0"/>
                  <a:t>P </a:t>
                </a:r>
                <a:r>
                  <a:rPr lang="el-GR" sz="1400" dirty="0" smtClean="0"/>
                  <a:t>με συντεταγμένες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4, 0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/>
                  <a:t>.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05520" y="1028160"/>
              <a:ext cx="7216200" cy="5254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720" y="1017000"/>
                <a:ext cx="7237080" cy="52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15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667000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 – Λύση:</a:t>
                </a:r>
              </a:p>
              <a:p>
                <a:pPr lvl="1"/>
                <a:r>
                  <a:rPr lang="el-GR" sz="1400" dirty="0" smtClean="0"/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/>
                  <a:t>.</a:t>
                </a:r>
                <a:br>
                  <a:rPr lang="en-US" sz="1400" dirty="0" smtClean="0"/>
                </a:br>
                <a:r>
                  <a:rPr lang="en-US" sz="1400" dirty="0" smtClean="0"/>
                  <a:t>B) </a:t>
                </a:r>
                <a:r>
                  <a:rPr lang="el-GR" sz="1400" dirty="0" smtClean="0"/>
                  <a:t>Βρείτε τη μεταβολή της δυναμικής ενέργειας του συστήματος των δυο φορτίων, συν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400" dirty="0" smtClean="0"/>
                  <a:t> όταν το τελευταίο έρχεται από το άπειρο στο σημείο </a:t>
                </a:r>
                <a:r>
                  <a:rPr lang="en-US" sz="1400" dirty="0" smtClean="0"/>
                  <a:t>P.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4560" y="2827080"/>
              <a:ext cx="8044200" cy="3594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360" y="2818440"/>
                <a:ext cx="8061480" cy="36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33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667000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 – Λύση:</a:t>
                </a:r>
              </a:p>
              <a:p>
                <a:pPr lvl="1"/>
                <a:r>
                  <a:rPr lang="el-GR" sz="1400" dirty="0" smtClean="0"/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/>
                  <a:t>.</a:t>
                </a:r>
                <a:br>
                  <a:rPr lang="en-US" sz="1400" dirty="0" smtClean="0"/>
                </a:br>
                <a:r>
                  <a:rPr lang="en-US" sz="1400" dirty="0" smtClean="0"/>
                  <a:t>B) </a:t>
                </a:r>
                <a:r>
                  <a:rPr lang="el-GR" sz="1400" dirty="0" smtClean="0"/>
                  <a:t>Βρείτε τη μεταβολή της δυναμικής ενέργειας του συστήματος των δυο φορτίων, συν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400" dirty="0" smtClean="0"/>
                  <a:t> όταν το τελευταίο έρχεται από το άπειρο στο σημείο </a:t>
                </a:r>
                <a:r>
                  <a:rPr lang="en-US" sz="1400" dirty="0" smtClean="0"/>
                  <a:t>P.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58360" y="830520"/>
              <a:ext cx="8026560" cy="5443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440" y="820440"/>
                <a:ext cx="8044200" cy="54644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5181600" y="5732244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-5.49 · 10</a:t>
            </a:r>
            <a:r>
              <a:rPr lang="en-US" baseline="30000" dirty="0" smtClean="0"/>
              <a:t>-2 </a:t>
            </a:r>
            <a:r>
              <a:rPr lang="en-US" dirty="0" smtClean="0"/>
              <a:t>V</a:t>
            </a:r>
            <a:endParaRPr lang="el-GR" baseline="30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867400" y="5105400"/>
            <a:ext cx="1295400" cy="1168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5257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/>
                  <a:t>Ηλεκτρικό Πεδίο από Ηλεκτρικό Δυναμικό</a:t>
                </a:r>
              </a:p>
              <a:p>
                <a:pPr lvl="1"/>
                <a:r>
                  <a:rPr lang="el-GR" dirty="0" smtClean="0"/>
                  <a:t>Μπορούμε να βρούμε το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από το δυναμικό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l-GR" dirty="0" smtClean="0"/>
                  <a:t>;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Αν θεωρήσουμε μια μικρή διαφορά δυναμικού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μεταξύ δυο σημείων</a:t>
                </a:r>
                <a:r>
                  <a:rPr lang="en-US" dirty="0" smtClean="0"/>
                  <a:t> </a:t>
                </a:r>
                <a:r>
                  <a:rPr lang="el-GR" dirty="0" smtClean="0"/>
                  <a:t>απειροστά μικρής απόστασης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</a:t>
                </a:r>
              </a:p>
              <a:p>
                <a:pPr marL="365760" lvl="1" indent="0">
                  <a:buNone/>
                </a:pPr>
                <a:endParaRPr lang="en-US" sz="900" dirty="0"/>
              </a:p>
              <a:p>
                <a:pPr marL="365760" lvl="1" indent="0">
                  <a:buNone/>
                </a:pPr>
                <a:endParaRPr lang="el-GR" sz="800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l-GR" i="1" dirty="0" smtClean="0"/>
              </a:p>
              <a:p>
                <a:pPr marL="365760" lvl="1" indent="0">
                  <a:buNone/>
                </a:pPr>
                <a:endParaRPr lang="en-US" sz="1200" dirty="0" smtClean="0"/>
              </a:p>
              <a:p>
                <a:pPr lvl="1"/>
                <a:r>
                  <a:rPr lang="el-GR" dirty="0" smtClean="0"/>
                  <a:t>Αν το ηλεκτρ. πεδίο έχει μόνο μια συνιστώσα </a:t>
                </a:r>
                <a:r>
                  <a:rPr lang="en-US" dirty="0" smtClean="0"/>
                  <a:t>(</a:t>
                </a:r>
                <a:r>
                  <a:rPr lang="el-GR" dirty="0" smtClean="0"/>
                  <a:t>έστω </a:t>
                </a:r>
                <a:r>
                  <a:rPr lang="en-US" dirty="0" smtClean="0"/>
                  <a:t>x, </a:t>
                </a:r>
                <a:r>
                  <a:rPr lang="el-GR" dirty="0" smtClean="0"/>
                  <a:t>αλλά ισχύει και για τις υπόλοιπες συνιστώσες</a:t>
                </a:r>
                <a:r>
                  <a:rPr lang="en-US" dirty="0" smtClean="0"/>
                  <a:t>), </a:t>
                </a:r>
                <a:r>
                  <a:rPr lang="el-GR" dirty="0" smtClean="0"/>
                  <a:t>τότε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b="0" i="1" dirty="0" smtClean="0"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l-GR" dirty="0" smtClean="0"/>
                  <a:t>και άρα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b="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5257800"/>
              </a:xfrm>
              <a:blipFill rotWithShape="0">
                <a:blip r:embed="rId2"/>
                <a:stretch>
                  <a:fillRect t="-8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334000" y="5867400"/>
            <a:ext cx="2286000" cy="369332"/>
            <a:chOff x="5257800" y="5800847"/>
            <a:chExt cx="2286000" cy="335756"/>
          </a:xfrm>
        </p:grpSpPr>
        <p:sp>
          <p:nvSpPr>
            <p:cNvPr id="4" name="TextBox 3"/>
            <p:cNvSpPr txBox="1"/>
            <p:nvPr/>
          </p:nvSpPr>
          <p:spPr>
            <a:xfrm>
              <a:off x="5791200" y="5800847"/>
              <a:ext cx="1752600" cy="3357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dirty="0" smtClean="0"/>
                <a:t>Τι σας θυμίζει??</a:t>
              </a:r>
              <a:endParaRPr lang="el-GR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5257800" y="6003979"/>
              <a:ext cx="5333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64400" y="712080"/>
              <a:ext cx="6854040" cy="5735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7200" y="704880"/>
                <a:ext cx="6868800" cy="57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94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/>
                  <a:t>Συνεχής κατανομή φορτίου</a:t>
                </a:r>
              </a:p>
              <a:p>
                <a:pPr lvl="1"/>
                <a:r>
                  <a:rPr lang="el-GR" sz="2000" dirty="0" smtClean="0"/>
                  <a:t>Ας γενικεύσουμε τα αποτελέσματά μας σε μια συνεχή κατανομή φορτίου</a:t>
                </a:r>
              </a:p>
              <a:p>
                <a:pPr lvl="1"/>
                <a:r>
                  <a:rPr lang="el-GR" sz="2000" dirty="0" smtClean="0"/>
                  <a:t>Υπάρχουν δυο τρόποι υπολογισμού δυναμικού σε συνεχή κατανομή φορτίου:</a:t>
                </a:r>
              </a:p>
              <a:p>
                <a:pPr lvl="2"/>
                <a:r>
                  <a:rPr lang="en-US" b="1" dirty="0" smtClean="0"/>
                  <a:t>1</a:t>
                </a:r>
                <a:r>
                  <a:rPr lang="el-GR" b="1" dirty="0" smtClean="0"/>
                  <a:t>.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Αν η κατανομή φορτίου είναι γνωστή: θεωρούμε το δυναμικό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𝒅𝑽</m:t>
                    </m:r>
                  </m:oMath>
                </a14:m>
                <a:r>
                  <a:rPr lang="el-GR" b="1" dirty="0" smtClean="0"/>
                  <a:t> σε σημείο </a:t>
                </a:r>
                <a:r>
                  <a:rPr lang="en-US" b="1" dirty="0" smtClean="0"/>
                  <a:t>P </a:t>
                </a:r>
                <a:r>
                  <a:rPr lang="el-GR" b="1" dirty="0" smtClean="0"/>
                  <a:t>απόστασης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l-GR" b="1" dirty="0" smtClean="0"/>
                  <a:t> λόγω σημειακού φορτίου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𝒅𝒒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l-GR" b="1" dirty="0" smtClean="0"/>
                  <a:t>το οποίο είναι </a:t>
                </a:r>
                <a:endParaRPr lang="en-US" b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𝒅</m:t>
                      </m:r>
                      <m:r>
                        <a:rPr lang="en-US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sub>
                      </m:sSub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𝒒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n-US" b="1" dirty="0" smtClean="0">
                    <a:sym typeface="Wingdings" panose="05000000000000000000" pitchFamily="2" charset="2"/>
                  </a:rPr>
                  <a:t>	</a:t>
                </a:r>
                <a:r>
                  <a:rPr lang="el-GR" b="1" dirty="0" smtClean="0">
                    <a:sym typeface="Wingdings" panose="05000000000000000000" pitchFamily="2" charset="2"/>
                  </a:rPr>
                  <a:t>και ολοκληρώνουμε</a:t>
                </a:r>
                <a:r>
                  <a:rPr lang="en-US" b="1" dirty="0" smtClean="0">
                    <a:sym typeface="Wingdings" panose="05000000000000000000" pitchFamily="2" charset="2"/>
                  </a:rPr>
                  <a:t>, </a:t>
                </a:r>
                <a:r>
                  <a:rPr lang="el-GR" b="1" dirty="0" smtClean="0">
                    <a:sym typeface="Wingdings" panose="05000000000000000000" pitchFamily="2" charset="2"/>
                  </a:rPr>
                  <a:t>παίρνοντας </a:t>
                </a:r>
                <a:endParaRPr lang="en-US" b="1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𝒅𝑽</m:t>
                          </m:r>
                        </m:e>
                      </m:nary>
                      <m:r>
                        <a:rPr lang="en-US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𝒅𝒒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𝒓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b="1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b="1" dirty="0">
                    <a:sym typeface="Wingdings" panose="05000000000000000000" pitchFamily="2" charset="2"/>
                  </a:rPr>
                  <a:t>	</a:t>
                </a:r>
                <a:r>
                  <a:rPr lang="el-GR" b="1" dirty="0" smtClean="0">
                    <a:sym typeface="Wingdings" panose="05000000000000000000" pitchFamily="2" charset="2"/>
                  </a:rPr>
                  <a:t>Σημείο μηδενικού δυναμικού θεωρείται ένα σημείο</a:t>
                </a:r>
                <a:r>
                  <a:rPr lang="en-US" b="1" dirty="0"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sym typeface="Wingdings" panose="05000000000000000000" pitchFamily="2" charset="2"/>
                  </a:rPr>
                </a:br>
                <a:r>
                  <a:rPr lang="en-US" b="1" dirty="0" smtClean="0">
                    <a:sym typeface="Wingdings" panose="05000000000000000000" pitchFamily="2" charset="2"/>
                  </a:rPr>
                  <a:t>   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απείρως μακριά από το φορτίο.</a:t>
                </a:r>
                <a:endParaRPr lang="en-US" b="1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  <a:blipFill rotWithShape="0">
                <a:blip r:embed="rId2"/>
                <a:stretch>
                  <a:fillRect t="-811" r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Ηλεκτρικό Δυναμικ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εκφόρτιση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που τη λέμε «κεραυνό», όπως στην εικόνα. 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57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/>
                  <a:t>Συνεχής κατανομή φορτίου</a:t>
                </a:r>
              </a:p>
              <a:p>
                <a:pPr lvl="1"/>
                <a:r>
                  <a:rPr lang="el-GR" sz="2000" dirty="0" smtClean="0"/>
                  <a:t>Ας γενικεύσουμε τα αποτελέσματά μας σε μια συνεχή κατανομή φορτίου</a:t>
                </a:r>
              </a:p>
              <a:p>
                <a:pPr lvl="1"/>
                <a:r>
                  <a:rPr lang="el-GR" sz="2000" dirty="0" smtClean="0"/>
                  <a:t>Υπάρχουν δυο τρόποι υπολογισμού δυναμικού σε συνεχή κατανομή φορτίου:</a:t>
                </a:r>
              </a:p>
              <a:p>
                <a:pPr lvl="2"/>
                <a:r>
                  <a:rPr lang="en-US" b="1" dirty="0" smtClean="0"/>
                  <a:t>2</a:t>
                </a:r>
                <a:r>
                  <a:rPr lang="en-US" sz="2400" b="1" dirty="0" smtClean="0"/>
                  <a:t>.</a:t>
                </a:r>
                <a:r>
                  <a:rPr lang="en-US" sz="1800" dirty="0" smtClean="0"/>
                  <a:t> </a:t>
                </a:r>
                <a:r>
                  <a:rPr lang="el-GR" b="1" dirty="0" smtClean="0"/>
                  <a:t>Αν το ηλεκτρικό πεδίο είναι γνωστό από κάποια άλλη μέθοδο (π.χ. νόμος </a:t>
                </a:r>
                <a:r>
                  <a:rPr lang="en-US" b="1" dirty="0" smtClean="0"/>
                  <a:t>Gauss)</a:t>
                </a:r>
                <a:r>
                  <a:rPr lang="el-GR" b="1" dirty="0" smtClean="0"/>
                  <a:t>:</a:t>
                </a:r>
                <a:r>
                  <a:rPr lang="en-US" b="1" dirty="0" smtClean="0"/>
                  <a:t> </a:t>
                </a:r>
                <a:r>
                  <a:rPr lang="el-GR" b="1" dirty="0"/>
                  <a:t>α</a:t>
                </a:r>
                <a:r>
                  <a:rPr lang="el-GR" b="1" dirty="0" smtClean="0"/>
                  <a:t>ν η κατανομή φορτίου είναι επαρκώς συμμετρική, εκτιμούμε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b="1" dirty="0" smtClean="0">
                    <a:sym typeface="Wingdings" panose="05000000000000000000" pitchFamily="2" charset="2"/>
                  </a:rPr>
                  <a:t>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με το νόμο του </a:t>
                </a:r>
                <a:r>
                  <a:rPr lang="en-US" b="1" dirty="0" smtClean="0">
                    <a:sym typeface="Wingdings" panose="05000000000000000000" pitchFamily="2" charset="2"/>
                  </a:rPr>
                  <a:t>Gauss,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και αντικαθιστούμε στην </a:t>
                </a:r>
                <a:endParaRPr lang="el-GR" b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b="1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b="1" dirty="0" smtClean="0">
                    <a:sym typeface="Wingdings" panose="05000000000000000000" pitchFamily="2" charset="2"/>
                  </a:rPr>
                  <a:t>	για να βρούμε τη διαφορά δυναμικού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l-GR" b="1" dirty="0" smtClean="0">
                    <a:sym typeface="Wingdings" panose="05000000000000000000" pitchFamily="2" charset="2"/>
                  </a:rPr>
                  <a:t>. Τέλος,</a:t>
                </a:r>
                <a:r>
                  <a:rPr lang="en-US" b="1" dirty="0" smtClean="0">
                    <a:sym typeface="Wingdings" panose="05000000000000000000" pitchFamily="2" charset="2"/>
                  </a:rPr>
                  <a:t/>
                </a:r>
                <a:br>
                  <a:rPr lang="en-US" b="1" dirty="0" smtClean="0">
                    <a:sym typeface="Wingdings" panose="05000000000000000000" pitchFamily="2" charset="2"/>
                  </a:rPr>
                </a:br>
                <a:r>
                  <a:rPr lang="en-US" b="1" dirty="0" smtClean="0">
                    <a:sym typeface="Wingdings" panose="05000000000000000000" pitchFamily="2" charset="2"/>
                  </a:rPr>
                  <a:t>   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επιλέγουμε βολικό σημείο μηδενικού δυναμικού.</a:t>
                </a:r>
                <a:endParaRPr lang="en-US" b="1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 rotWithShape="0">
                <a:blip r:embed="rId2"/>
                <a:stretch>
                  <a:fillRect t="-835" r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3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96049" cy="449353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 1:</a:t>
                </a:r>
              </a:p>
              <a:p>
                <a:pPr lvl="1"/>
                <a:r>
                  <a:rPr lang="el-GR" dirty="0" smtClean="0"/>
                  <a:t>Βρείτε το ηλεκτρικό δυναμικό στο σημείο </a:t>
                </a:r>
                <a:r>
                  <a:rPr lang="en-US" dirty="0" smtClean="0"/>
                  <a:t>P </a:t>
                </a:r>
                <a:r>
                  <a:rPr lang="el-GR" dirty="0" smtClean="0"/>
                  <a:t>για μια ράβδο </a:t>
                </a:r>
                <a:r>
                  <a:rPr lang="el-GR" sz="2400" dirty="0" smtClean="0"/>
                  <a:t>μήκους </a:t>
                </a:r>
                <a:r>
                  <a:rPr lang="en-US" sz="2400" dirty="0">
                    <a:latin typeface="Brush Script MT" panose="03060802040406070304" pitchFamily="66" charset="0"/>
                  </a:rPr>
                  <a:t>l </a:t>
                </a:r>
                <a:r>
                  <a:rPr lang="el-GR" sz="2400" dirty="0" smtClean="0"/>
                  <a:t>με </a:t>
                </a:r>
                <a:r>
                  <a:rPr lang="el-GR" sz="2400" dirty="0"/>
                  <a:t>ομοιόμορφη κατανομή θετικού φορτίου ανά μονάδα μήκους λ και συνολικό φορτίο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dirty="0" smtClean="0"/>
                  <a:t>.</a:t>
                </a:r>
                <a:br>
                  <a:rPr lang="el-GR" dirty="0" smtClean="0"/>
                </a:br>
                <a:r>
                  <a:rPr lang="el-GR" dirty="0" smtClean="0"/>
                  <a:t>Υπολογίστε το ηλεκτρικό πεδίο</a:t>
                </a:r>
                <a:br>
                  <a:rPr lang="el-GR" dirty="0" smtClean="0"/>
                </a:br>
                <a:r>
                  <a:rPr lang="el-GR" dirty="0" smtClean="0"/>
                  <a:t>στο ίδιο σημείο.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96049" cy="4493530"/>
              </a:xfrm>
              <a:blipFill rotWithShape="0">
                <a:blip r:embed="rId3"/>
                <a:stretch>
                  <a:fillRect t="-1085" r="-10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048000"/>
            <a:ext cx="3020583" cy="3381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7645320" y="4451400"/>
              <a:ext cx="705240" cy="743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5960" y="4442040"/>
                <a:ext cx="72396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47800" y="3986268"/>
                <a:ext cx="2778389" cy="1673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Hint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από ηλεκτρικά πεδία  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b="0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986268"/>
                <a:ext cx="2778389" cy="1673663"/>
              </a:xfrm>
              <a:prstGeom prst="rect">
                <a:avLst/>
              </a:prstGeom>
              <a:blipFill rotWithShape="0">
                <a:blip r:embed="rId7"/>
                <a:stretch>
                  <a:fillRect l="-3077" t="-5109" r="-21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8351" y="809813"/>
            <a:ext cx="2962209" cy="647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6242760" y="4455000"/>
              <a:ext cx="1734120" cy="554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3040" y="4442760"/>
                <a:ext cx="1754280" cy="57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1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96049" cy="449353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 1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– Λύση:</a:t>
                </a:r>
              </a:p>
              <a:p>
                <a:pPr lvl="1"/>
                <a:r>
                  <a:rPr lang="el-GR" sz="1800" dirty="0" smtClean="0"/>
                  <a:t>Βρείτε το ηλεκτρικό δυναμικό στο σημείο </a:t>
                </a:r>
                <a:r>
                  <a:rPr lang="en-US" sz="1800" dirty="0" smtClean="0"/>
                  <a:t>P </a:t>
                </a:r>
                <a:r>
                  <a:rPr lang="el-GR" sz="1800" dirty="0" smtClean="0"/>
                  <a:t>για μια ράβδο μήκους </a:t>
                </a:r>
                <a:r>
                  <a:rPr lang="en-US" sz="1800" dirty="0">
                    <a:latin typeface="Brush Script MT" panose="03060802040406070304" pitchFamily="66" charset="0"/>
                  </a:rPr>
                  <a:t>l </a:t>
                </a:r>
                <a:r>
                  <a:rPr lang="el-GR" sz="1800" dirty="0" smtClean="0"/>
                  <a:t>με </a:t>
                </a:r>
                <a:r>
                  <a:rPr lang="el-GR" sz="1800" dirty="0"/>
                  <a:t>ομοιόμορφη κατανομή θετικού φορτίου ανά μονάδα μήκους λ και συνολικό φορτίο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sz="1800" dirty="0" smtClean="0"/>
                  <a:t>.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96049" cy="4493530"/>
              </a:xfrm>
              <a:blipFill rotWithShape="0">
                <a:blip r:embed="rId3"/>
                <a:stretch>
                  <a:fillRect t="-10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529056" y="2483755"/>
            <a:ext cx="3020583" cy="3381375"/>
            <a:chOff x="5638800" y="2209800"/>
            <a:chExt cx="3020583" cy="33813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2209800"/>
              <a:ext cx="3020583" cy="338137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/>
                <p14:cNvContentPartPr/>
                <p14:nvPr/>
              </p14:nvContentPartPr>
              <p14:xfrm>
                <a:off x="7645320" y="3613200"/>
                <a:ext cx="705240" cy="74340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35960" y="3603840"/>
                  <a:ext cx="723960" cy="762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8351" y="809813"/>
            <a:ext cx="2962209" cy="647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583920" y="385920"/>
              <a:ext cx="8142480" cy="6201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7800" y="375840"/>
                <a:ext cx="8157960" cy="622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67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96049" cy="4493530"/>
          </a:xfrm>
        </p:spPr>
        <p:txBody>
          <a:bodyPr/>
          <a:lstStyle/>
          <a:p>
            <a:r>
              <a:rPr lang="el-GR" b="1" dirty="0" smtClean="0"/>
              <a:t>Παράδειγμα 1 – Λύση:</a:t>
            </a:r>
          </a:p>
          <a:p>
            <a:pPr lvl="1"/>
            <a:r>
              <a:rPr lang="el-GR" sz="2000" dirty="0" smtClean="0"/>
              <a:t>Υπολογίστε το ηλεκτρικό πεδίο στο ίδιο σημείο.</a:t>
            </a:r>
            <a:endParaRPr lang="el-GR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638800" y="2209800"/>
            <a:ext cx="3020583" cy="3381375"/>
            <a:chOff x="5638800" y="2209800"/>
            <a:chExt cx="3020583" cy="3381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2209800"/>
              <a:ext cx="3020583" cy="338137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/>
                <p14:cNvContentPartPr/>
                <p14:nvPr/>
              </p14:nvContentPartPr>
              <p14:xfrm>
                <a:off x="7645320" y="3613200"/>
                <a:ext cx="705240" cy="74340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35960" y="3603840"/>
                  <a:ext cx="723960" cy="76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00120" y="901247"/>
              <a:ext cx="8150760" cy="5802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200" y="892607"/>
                <a:ext cx="8167320" cy="582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00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52786"/>
            <a:ext cx="3007357" cy="255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96049" cy="4493530"/>
          </a:xfrm>
        </p:spPr>
        <p:txBody>
          <a:bodyPr/>
          <a:lstStyle/>
          <a:p>
            <a:r>
              <a:rPr lang="el-GR" b="1" dirty="0" smtClean="0"/>
              <a:t>Παράδειγμα 2</a:t>
            </a:r>
            <a:r>
              <a:rPr lang="en-US" b="1" dirty="0" smtClean="0"/>
              <a:t> – </a:t>
            </a:r>
            <a:r>
              <a:rPr lang="el-GR" b="1" dirty="0" smtClean="0"/>
              <a:t>Εξάσκηση </a:t>
            </a:r>
            <a:r>
              <a:rPr lang="el-GR" b="1" dirty="0" smtClean="0">
                <a:sym typeface="Wingdings" panose="05000000000000000000" pitchFamily="2" charset="2"/>
              </a:rPr>
              <a:t> </a:t>
            </a:r>
            <a:r>
              <a:rPr lang="el-GR" b="1" dirty="0" smtClean="0"/>
              <a:t>:</a:t>
            </a:r>
          </a:p>
          <a:p>
            <a:pPr lvl="1"/>
            <a:r>
              <a:rPr lang="el-GR" dirty="0" smtClean="0"/>
              <a:t>Δείξτε ότι το ηλεκτρικό δυναμικό στο σημείο </a:t>
            </a:r>
            <a:r>
              <a:rPr lang="en-US" dirty="0" smtClean="0"/>
              <a:t>P </a:t>
            </a:r>
            <a:r>
              <a:rPr lang="el-GR" dirty="0" smtClean="0"/>
              <a:t>για τις παρακάτω κατανομές φορτίου δίνεται από τις σχέσεις</a:t>
            </a:r>
          </a:p>
          <a:p>
            <a:pPr lvl="1"/>
            <a:endParaRPr lang="el-GR" sz="2000" dirty="0"/>
          </a:p>
          <a:p>
            <a:pPr lvl="1"/>
            <a:endParaRPr lang="el-GR" sz="1800" dirty="0" smtClean="0"/>
          </a:p>
          <a:p>
            <a:pPr marL="365760" lvl="1" indent="0">
              <a:buNone/>
            </a:pPr>
            <a:r>
              <a:rPr lang="el-GR" dirty="0" smtClean="0"/>
              <a:t>     και βρείτε το ηλεκτρικό πεδίο</a:t>
            </a:r>
            <a:r>
              <a:rPr lang="en-US" dirty="0" smtClean="0"/>
              <a:t> – </a:t>
            </a:r>
            <a:r>
              <a:rPr lang="el-GR" dirty="0" smtClean="0"/>
              <a:t>που ήδη γνωρίζετε από  </a:t>
            </a:r>
            <a:br>
              <a:rPr lang="el-GR" dirty="0" smtClean="0"/>
            </a:br>
            <a:r>
              <a:rPr lang="el-GR" dirty="0" smtClean="0"/>
              <a:t>     προηγούμενες διαλέξεις </a:t>
            </a:r>
            <a:r>
              <a:rPr lang="en-US" dirty="0"/>
              <a:t>–</a:t>
            </a:r>
            <a:r>
              <a:rPr lang="el-GR" dirty="0" smtClean="0"/>
              <a:t> μέσω αυτών.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610">
            <a:off x="1190682" y="4158073"/>
            <a:ext cx="2895600" cy="2143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598" y="2592550"/>
                <a:ext cx="1771767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8" y="2592550"/>
                <a:ext cx="1771767" cy="5722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5915" y="2748555"/>
                <a:ext cx="2849242" cy="416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915" y="2748555"/>
                <a:ext cx="2849242" cy="416268"/>
              </a:xfrm>
              <a:prstGeom prst="rect">
                <a:avLst/>
              </a:prstGeom>
              <a:blipFill rotWithShape="0">
                <a:blip r:embed="rId5"/>
                <a:stretch>
                  <a:fillRect l="-14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298840" y="849240"/>
              <a:ext cx="3462480" cy="642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9480" y="839160"/>
                <a:ext cx="3481200" cy="66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62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85" y="710293"/>
            <a:ext cx="2167848" cy="3023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9434"/>
                <a:ext cx="7872249" cy="51637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Αγωγοί</a:t>
                </a:r>
                <a:r>
                  <a:rPr lang="en-US" b="1" dirty="0" smtClean="0"/>
                  <a:t> –</a:t>
                </a:r>
                <a:r>
                  <a:rPr lang="el-GR" b="1" dirty="0" smtClean="0"/>
                  <a:t> Δυναμικό</a:t>
                </a:r>
                <a:endParaRPr lang="en-US" b="1" dirty="0" smtClean="0"/>
              </a:p>
              <a:p>
                <a:pPr lvl="1"/>
                <a:r>
                  <a:rPr lang="el-GR" dirty="0" smtClean="0"/>
                  <a:t>Ας δούμε αν υπάρχουν ιδιότητες αγωγού σε </a:t>
                </a:r>
                <a:br>
                  <a:rPr lang="el-GR" dirty="0" smtClean="0"/>
                </a:br>
                <a:r>
                  <a:rPr lang="el-GR" dirty="0" smtClean="0"/>
                  <a:t>ηλεκτροστατική ισορροπία οι οποίες είναι</a:t>
                </a:r>
                <a:br>
                  <a:rPr lang="el-GR" dirty="0" smtClean="0"/>
                </a:br>
                <a:r>
                  <a:rPr lang="el-GR" dirty="0" smtClean="0"/>
                  <a:t>σχετιζόμενες με το δυναμικό</a:t>
                </a:r>
              </a:p>
              <a:p>
                <a:pPr lvl="1"/>
                <a:r>
                  <a:rPr lang="el-GR" dirty="0" smtClean="0"/>
                  <a:t>Έστω δυο σημεία Α και Β της επιφάνειας</a:t>
                </a:r>
              </a:p>
              <a:p>
                <a:pPr lvl="2"/>
                <a:r>
                  <a:rPr lang="el-GR" dirty="0" smtClean="0"/>
                  <a:t>Για κάθε μονοπάτι στην επιφάνειά του από </a:t>
                </a:r>
                <a:br>
                  <a:rPr lang="el-GR" dirty="0" smtClean="0"/>
                </a:br>
                <a:r>
                  <a:rPr lang="el-GR" dirty="0" smtClean="0"/>
                  <a:t>το Α στο Β, το ηλεκτρικό πεδίο είναι κάθετο στη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μετατόπιση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2"/>
                <a:r>
                  <a:rPr lang="el-GR" dirty="0" smtClean="0"/>
                  <a:t>Άρα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l-GR" b="1" i="1" u="sng" dirty="0" smtClean="0"/>
                  <a:t>Συμπέρασμα</a:t>
                </a:r>
                <a:r>
                  <a:rPr lang="el-GR" dirty="0" smtClean="0"/>
                  <a:t>: η επιφάνεια οποιουδήποτε φορτισμένου αγωγού σε ηλεκτροστατική ισορροπία είναι μια επιφάνεια σταθερού δυναμικού: κάθε σημείο της επιφάνειας έχει το ίδιο ηλεκτρικό δυναμικό. Επιπλέον, το ηλεκτρικό δυναμικό είναι σταθερό οπουδήποτε εντός του αγωγού και ίσο με την τιμή του στην επιφάνεια</a:t>
                </a:r>
              </a:p>
              <a:p>
                <a:pPr lvl="1"/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9434"/>
                <a:ext cx="7872249" cy="5163766"/>
              </a:xfrm>
              <a:blipFill rotWithShape="0">
                <a:blip r:embed="rId3"/>
                <a:stretch>
                  <a:fillRect t="-1535" r="-542" b="-1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009640" y="2741760"/>
              <a:ext cx="393120" cy="24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94160" y="2728080"/>
                <a:ext cx="420840" cy="2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735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0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81600"/>
          </a:xfrm>
        </p:spPr>
        <p:txBody>
          <a:bodyPr>
            <a:normAutofit/>
          </a:bodyPr>
          <a:lstStyle/>
          <a:p>
            <a:r>
              <a:rPr lang="el-GR" b="1" dirty="0" smtClean="0"/>
              <a:t>Εισαγωγή</a:t>
            </a:r>
            <a:endParaRPr lang="en-US" sz="1200" dirty="0" smtClean="0"/>
          </a:p>
          <a:p>
            <a:pPr lvl="1"/>
            <a:r>
              <a:rPr lang="el-GR" dirty="0" smtClean="0"/>
              <a:t>Στη μελέτη του ηλεκτρισμού ως τώρα, τον σχετίσαμε με την έννοια της ηλεκτρικής </a:t>
            </a:r>
            <a:r>
              <a:rPr lang="el-GR" i="1" dirty="0" smtClean="0"/>
              <a:t>δύναμης</a:t>
            </a:r>
          </a:p>
          <a:p>
            <a:pPr lvl="1"/>
            <a:r>
              <a:rPr lang="el-GR" dirty="0" smtClean="0"/>
              <a:t>Τώρα, θα συσχετίσουμε τα ηλεκτρικά φαινόμενα με την έννοια της </a:t>
            </a:r>
            <a:r>
              <a:rPr lang="el-GR" b="1" i="1" dirty="0" smtClean="0"/>
              <a:t>ενέργειας</a:t>
            </a:r>
          </a:p>
          <a:p>
            <a:pPr lvl="1"/>
            <a:r>
              <a:rPr lang="el-GR" dirty="0" smtClean="0"/>
              <a:t>Θα ορίσουμε την έννοια του </a:t>
            </a:r>
            <a:r>
              <a:rPr lang="el-GR" b="1" dirty="0" smtClean="0"/>
              <a:t>ηλεκτρικού δυναμικού και της ηλεκτρικής δυναμικής ενέργειας</a:t>
            </a:r>
          </a:p>
          <a:p>
            <a:pPr lvl="2"/>
            <a:r>
              <a:rPr lang="el-GR" dirty="0"/>
              <a:t>Το ηλεκτρικό δυναμικό έχει μεγάλη εφαρμογή στη λειτουργία των ηλεκτρικών κυκλωμάτων και </a:t>
            </a:r>
            <a:r>
              <a:rPr lang="el-GR" dirty="0" smtClean="0"/>
              <a:t>συσκευών</a:t>
            </a:r>
            <a:endParaRPr lang="el-GR" b="1" dirty="0" smtClean="0"/>
          </a:p>
          <a:p>
            <a:pPr lvl="1"/>
            <a:r>
              <a:rPr lang="el-GR" dirty="0" smtClean="0"/>
              <a:t>Θα περιγράψουμε φαινόμενα με μεγαλύτερη ευκολία απ’ ότι με χρήση πεδίων και δυνάμεων</a:t>
            </a:r>
          </a:p>
          <a:p>
            <a:pPr lvl="2"/>
            <a:r>
              <a:rPr lang="el-GR" dirty="0" smtClean="0"/>
              <a:t>Όπως περιγράψαμε πιο εύκολα τα φαινόμενα της Μηχανικής με </a:t>
            </a:r>
            <a:r>
              <a:rPr lang="el-GR" dirty="0"/>
              <a:t>ε</a:t>
            </a:r>
            <a:r>
              <a:rPr lang="el-GR" dirty="0" smtClean="0"/>
              <a:t>νεργειακά θεωρήματα σε σχέση με την περιγραφή μέσω δυνάμεων και εξισώσεων κινηματικής</a:t>
            </a:r>
          </a:p>
        </p:txBody>
      </p:sp>
    </p:spTree>
    <p:extLst>
      <p:ext uri="{BB962C8B-B14F-4D97-AF65-F5344CB8AC3E}">
        <p14:creationId xmlns:p14="http://schemas.microsoft.com/office/powerpoint/2010/main" val="29204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Ηλεκτρικό Δυναμικό </a:t>
                </a:r>
              </a:p>
              <a:p>
                <a:pPr lvl="1"/>
                <a:r>
                  <a:rPr lang="el-GR" dirty="0" smtClean="0"/>
                  <a:t>Έστω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τοποθετείται σε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n-US" b="0" dirty="0" smtClean="0"/>
              </a:p>
              <a:p>
                <a:pPr lvl="1"/>
                <a:r>
                  <a:rPr lang="el-GR" dirty="0"/>
                  <a:t>Έστω το </a:t>
                </a:r>
                <a:r>
                  <a:rPr lang="el-GR" b="1" dirty="0"/>
                  <a:t>φορτίο και το πεδίο </a:t>
                </a:r>
                <a:r>
                  <a:rPr lang="el-GR" dirty="0"/>
                  <a:t>ως ένα </a:t>
                </a:r>
                <a:r>
                  <a:rPr lang="el-GR" b="1" i="1" dirty="0" smtClean="0"/>
                  <a:t>σύστημα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𝑞𝐸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ασκείται στο φορτίο</a:t>
                </a:r>
              </a:p>
              <a:p>
                <a:pPr lvl="2"/>
                <a:r>
                  <a:rPr lang="el-GR" dirty="0" smtClean="0"/>
                  <a:t>Η </a:t>
                </a:r>
                <a:r>
                  <a:rPr lang="el-GR" dirty="0"/>
                  <a:t>δύναμη οφείλεται στο </a:t>
                </a:r>
                <a:r>
                  <a:rPr lang="el-GR" dirty="0" smtClean="0"/>
                  <a:t>πεδίο</a:t>
                </a:r>
              </a:p>
              <a:p>
                <a:pPr lvl="2"/>
                <a:r>
                  <a:rPr lang="el-GR" dirty="0"/>
                  <a:t>Τ</a:t>
                </a:r>
                <a:r>
                  <a:rPr lang="el-GR" dirty="0" smtClean="0"/>
                  <a:t>ο </a:t>
                </a:r>
                <a:r>
                  <a:rPr lang="el-GR" dirty="0"/>
                  <a:t>φορτίο </a:t>
                </a:r>
                <a:r>
                  <a:rPr lang="el-GR" dirty="0" smtClean="0"/>
                  <a:t>κινείται λόγω </a:t>
                </a:r>
                <a:r>
                  <a:rPr lang="el-GR" dirty="0"/>
                  <a:t>της </a:t>
                </a:r>
                <a:r>
                  <a:rPr lang="el-GR" dirty="0" smtClean="0"/>
                  <a:t>ηλεκτρικής δύναμης</a:t>
                </a:r>
              </a:p>
              <a:p>
                <a:pPr lvl="2"/>
                <a:r>
                  <a:rPr lang="el-GR" dirty="0"/>
                  <a:t>Η δύναμη είναι </a:t>
                </a:r>
                <a:r>
                  <a:rPr lang="el-GR" b="1" i="1" dirty="0"/>
                  <a:t>συντηρητική</a:t>
                </a:r>
                <a:r>
                  <a:rPr lang="el-GR" sz="1400" dirty="0"/>
                  <a:t> </a:t>
                </a:r>
                <a:r>
                  <a:rPr lang="el-GR" dirty="0"/>
                  <a:t>και</a:t>
                </a:r>
                <a:r>
                  <a:rPr lang="el-GR" b="1" dirty="0"/>
                  <a:t> </a:t>
                </a:r>
                <a:r>
                  <a:rPr lang="el-GR" b="1" i="1" dirty="0"/>
                  <a:t>εσωτερική</a:t>
                </a:r>
                <a:r>
                  <a:rPr lang="el-GR" dirty="0"/>
                  <a:t> δύναμη του </a:t>
                </a:r>
                <a:r>
                  <a:rPr lang="el-GR" dirty="0" smtClean="0"/>
                  <a:t>συστήματος</a:t>
                </a:r>
              </a:p>
              <a:p>
                <a:pPr lvl="2"/>
                <a:r>
                  <a:rPr lang="el-GR" dirty="0" smtClean="0"/>
                  <a:t>Άρα το έργο της είναι </a:t>
                </a:r>
                <a:r>
                  <a:rPr lang="el-GR" b="1" dirty="0" smtClean="0"/>
                  <a:t>εσωτερικό</a:t>
                </a:r>
                <a:r>
                  <a:rPr lang="el-GR" dirty="0" smtClean="0"/>
                  <a:t> στο σύστημα</a:t>
                </a:r>
              </a:p>
              <a:p>
                <a:pPr lvl="1"/>
                <a:r>
                  <a:rPr lang="el-GR" dirty="0" smtClean="0"/>
                  <a:t>Άρα το </a:t>
                </a:r>
                <a:r>
                  <a:rPr lang="el-GR" b="1" dirty="0" smtClean="0"/>
                  <a:t>πεδίο παράγει εσωτερικό έργο στο σύστημα</a:t>
                </a:r>
              </a:p>
              <a:p>
                <a:pPr lvl="2"/>
                <a:r>
                  <a:rPr lang="el-GR" dirty="0" smtClean="0"/>
                  <a:t>Όπως ακριβώς η βαρύτητα (</a:t>
                </a:r>
                <a:r>
                  <a:rPr lang="el-GR" dirty="0" err="1" smtClean="0"/>
                  <a:t>βαρυτικό</a:t>
                </a:r>
                <a:r>
                  <a:rPr lang="el-GR" dirty="0" smtClean="0"/>
                  <a:t> πεδίο) στο σύστημα Γης-βιβλίου, όταν το βιβλίο αφήνεται να πέσει από ύψος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 rotWithShape="0"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9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7872249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Ηλεκτρικό Δυναμικό </a:t>
                </a:r>
              </a:p>
              <a:p>
                <a:pPr lvl="1"/>
                <a:r>
                  <a:rPr lang="el-GR" dirty="0" smtClean="0"/>
                  <a:t>Για μια απειροστά μικρή μετατόπιση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ενός σημειακού φορτίου στο ηλεκτρικό πεδίο…</a:t>
                </a:r>
              </a:p>
              <a:p>
                <a:pPr lvl="2"/>
                <a:r>
                  <a:rPr lang="el-GR" dirty="0" smtClean="0"/>
                  <a:t>Το έργο της ηλεκτρικής δύναμης είναι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 lvl="2"/>
                <a:r>
                  <a:rPr lang="el-GR" dirty="0" smtClean="0"/>
                  <a:t>Θυμηθείτε: το έργο μιας εσωτερικής συντηρητικής δύναμης σε ένα σύστημα ισούται με την αρνητική μεταβολή της δυναμικής του ενέργειας</a:t>
                </a:r>
              </a:p>
              <a:p>
                <a:pPr lvl="2"/>
                <a:endParaRPr lang="en-US" sz="1000" i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lvl="2"/>
                <a:r>
                  <a:rPr lang="el-GR" dirty="0" smtClean="0"/>
                  <a:t>Άρα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l-GR" dirty="0" smtClean="0"/>
              </a:p>
              <a:p>
                <a:pPr lvl="2"/>
                <a:r>
                  <a:rPr lang="el-GR" dirty="0" smtClean="0"/>
                  <a:t>Για πεπερασμένη μετατόπιση από το σημείο (Α) στο (Β) είναι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872249" cy="5181600"/>
              </a:xfrm>
              <a:blipFill rotWithShape="0">
                <a:blip r:embed="rId3"/>
                <a:stretch>
                  <a:fillRect t="-1647" r="-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04688" y="5457825"/>
                <a:ext cx="2666999" cy="102155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FF0000"/>
                    </a:solidFill>
                  </a:rPr>
                  <a:t>Δ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εν εξαρτάται από το μονοπάτι (η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𝑞𝐸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είναι συντηρητική δύναμη)!</a:t>
                </a:r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688" y="5457825"/>
                <a:ext cx="2666999" cy="1021556"/>
              </a:xfrm>
              <a:prstGeom prst="roundRect">
                <a:avLst/>
              </a:prstGeom>
              <a:blipFill rotWithShape="0">
                <a:blip r:embed="rId4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5429250" y="5968603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503025" y="3695700"/>
            <a:ext cx="3886200" cy="323850"/>
            <a:chOff x="5486399" y="3755530"/>
            <a:chExt cx="3124199" cy="715089"/>
          </a:xfrm>
        </p:grpSpPr>
        <p:sp>
          <p:nvSpPr>
            <p:cNvPr id="7" name="TextBox 6"/>
            <p:cNvSpPr txBox="1"/>
            <p:nvPr/>
          </p:nvSpPr>
          <p:spPr>
            <a:xfrm>
              <a:off x="5943599" y="3755530"/>
              <a:ext cx="2666999" cy="71508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</a:rPr>
                <a:t>Ηλεκτρική δυναμική ενέργεια!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5486399" y="4089220"/>
              <a:ext cx="45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884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Ηλεκτρικό Δυναμικό </a:t>
                </a:r>
              </a:p>
              <a:p>
                <a:pPr lvl="1"/>
                <a:r>
                  <a:rPr lang="el-GR" dirty="0" smtClean="0"/>
                  <a:t>Για μια </a:t>
                </a:r>
                <a:r>
                  <a:rPr lang="el-GR" b="1" dirty="0" smtClean="0"/>
                  <a:t>συγκεκριμένη θέση </a:t>
                </a:r>
                <a:r>
                  <a:rPr lang="el-GR" dirty="0" smtClean="0"/>
                  <a:t>του φορτίου στο πεδίο, το σύστημα έχει μια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σε σχέση με μια θέση όπου έχει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b="0" dirty="0" smtClean="0"/>
                  <a:t> (διάταξη αναφοράς)</a:t>
                </a:r>
              </a:p>
              <a:p>
                <a:pPr lvl="2"/>
                <a:r>
                  <a:rPr lang="el-GR" b="0" dirty="0" smtClean="0"/>
                  <a:t>Για παράδειγμα, όταν το φορτίο βρίσκεται στο άπειρο</a:t>
                </a:r>
                <a:endParaRPr lang="en-US" b="0" dirty="0" smtClean="0"/>
              </a:p>
              <a:p>
                <a:pPr lvl="1"/>
                <a:endParaRPr lang="en-US" b="0" dirty="0" smtClean="0"/>
              </a:p>
              <a:p>
                <a:pPr lvl="1"/>
                <a:r>
                  <a:rPr lang="el-GR" dirty="0" smtClean="0"/>
                  <a:t>Διαιρώντας τη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 το</a:t>
                </a:r>
                <a:r>
                  <a:rPr lang="en-US" dirty="0" smtClean="0"/>
                  <a:t> </a:t>
                </a:r>
                <a:r>
                  <a:rPr lang="el-GR" dirty="0" smtClean="0"/>
                  <a:t>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l-GR" dirty="0" smtClean="0"/>
                  <a:t>: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365760" lvl="1" indent="0">
                  <a:buNone/>
                </a:pPr>
                <a:r>
                  <a:rPr lang="en-US" dirty="0" smtClean="0"/>
                  <a:t>    </a:t>
                </a:r>
                <a:br>
                  <a:rPr lang="en-US" dirty="0" smtClean="0"/>
                </a:br>
                <a:r>
                  <a:rPr lang="en-US" dirty="0" smtClean="0"/>
                  <a:t>    </a:t>
                </a:r>
                <a:r>
                  <a:rPr lang="el-GR" dirty="0" smtClean="0"/>
                  <a:t>το οποίο ονομάζεται </a:t>
                </a:r>
                <a:r>
                  <a:rPr lang="el-GR" b="1" i="1" dirty="0" smtClean="0"/>
                  <a:t>ηλεκτρικό δυναμικό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l-GR" b="1" i="1" dirty="0" smtClean="0"/>
              </a:p>
              <a:p>
                <a:pPr marL="365760" lvl="1" indent="0"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7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Ηλεκτρικό Δυναμικό </a:t>
                </a:r>
              </a:p>
              <a:p>
                <a:pPr lvl="1"/>
                <a:r>
                  <a:rPr lang="el-GR" dirty="0" smtClean="0"/>
                  <a:t>Η </a:t>
                </a:r>
                <a:r>
                  <a:rPr lang="el-GR" b="1" i="1" dirty="0" smtClean="0"/>
                  <a:t>διαφορά δυναμικού</a:t>
                </a:r>
                <a:r>
                  <a:rPr lang="el-GR" dirty="0" smtClean="0"/>
                  <a:t> </a:t>
                </a:r>
                <a:r>
                  <a:rPr lang="el-GR" dirty="0"/>
                  <a:t>μεταξύ δυο σημείων (Α) και (Β</a:t>
                </a:r>
                <a:r>
                  <a:rPr lang="el-GR" dirty="0" smtClean="0"/>
                  <a:t>) ορίζεται ως: η </a:t>
                </a:r>
                <a:r>
                  <a:rPr lang="el-GR" b="1" dirty="0" smtClean="0"/>
                  <a:t>μεταβολή</a:t>
                </a:r>
                <a:r>
                  <a:rPr lang="el-GR" dirty="0" smtClean="0"/>
                  <a:t> στην ηλεκτρική δυναμική ενέργεια του συστήματος «πεδίο-φορτίο» όταν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μετακινείται μεταξύ δυο σημείων (Α) και (Β), δια το φορτίο αυτό: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𝛢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𝛣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    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endParaRPr lang="el-GR" sz="1050" dirty="0" smtClean="0"/>
              </a:p>
              <a:p>
                <a:pPr lvl="1"/>
                <a:r>
                  <a:rPr lang="el-GR" dirty="0" smtClean="0"/>
                  <a:t>Το </a:t>
                </a:r>
                <a:r>
                  <a:rPr lang="el-GR" dirty="0"/>
                  <a:t>ηλεκτρικό δυναμικό μετρά δυναμική ενέργεια ανά μονάδα φορτίου: </a:t>
                </a:r>
                <a:r>
                  <a:rPr lang="en-US" dirty="0"/>
                  <a:t>J/C = Volt (V)</a:t>
                </a:r>
              </a:p>
              <a:p>
                <a:pPr marL="365760" lvl="1" indent="0"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927" r="-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98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/>
                  <a:t>Ηλεκτρικό Δυναμικό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b="1" dirty="0" smtClean="0"/>
              </a:p>
              <a:p>
                <a:pPr lvl="1"/>
                <a:r>
                  <a:rPr lang="el-GR" dirty="0" smtClean="0"/>
                  <a:t>Δεν εξαρτάται από το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παρά μόνο από το ηλεκτρικό πεδίο</a:t>
                </a:r>
                <a:r>
                  <a:rPr lang="en-US" dirty="0" smtClean="0"/>
                  <a:t>!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Άρα το δυναμικό αποτελεί ένα </a:t>
                </a:r>
                <a:r>
                  <a:rPr lang="el-GR" b="1" dirty="0" smtClean="0"/>
                  <a:t>χαρακτηριστικό του πεδίου</a:t>
                </a:r>
                <a:r>
                  <a:rPr lang="el-GR" dirty="0" smtClean="0"/>
                  <a:t>!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Παρατηρήστε ότι </a:t>
                </a:r>
                <a:r>
                  <a:rPr lang="en-US" dirty="0" smtClean="0"/>
                  <a:t>Volt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Nm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Όπως και με τη δυναμική ενέργεια που έχουμε δει ως τώρα</a:t>
                </a:r>
                <a:r>
                  <a:rPr lang="en-US" dirty="0" smtClean="0"/>
                  <a:t> (</a:t>
                </a:r>
                <a:r>
                  <a:rPr lang="el-GR" dirty="0" err="1" smtClean="0"/>
                  <a:t>βαρυτική</a:t>
                </a:r>
                <a:r>
                  <a:rPr lang="el-GR" dirty="0" smtClean="0"/>
                  <a:t>, ελαστική), μόνο </a:t>
                </a:r>
                <a:r>
                  <a:rPr lang="el-GR" i="1" u="sng" dirty="0" smtClean="0"/>
                  <a:t>διαφορές</a:t>
                </a:r>
                <a:r>
                  <a:rPr lang="el-GR" dirty="0" smtClean="0"/>
                  <a:t> δυναμικού έχουν νόημα</a:t>
                </a:r>
              </a:p>
              <a:p>
                <a:pPr lvl="2"/>
                <a:endParaRPr lang="en-US" dirty="0" smtClean="0"/>
              </a:p>
              <a:p>
                <a:pPr lvl="1"/>
                <a:r>
                  <a:rPr lang="el-GR" dirty="0" smtClean="0"/>
                  <a:t>Πολλές φορές ορίζουμε εμείς ένα σημείο/μια περιοχή/μια διάταξη του συστήματος ως μηδενικού δυναμικού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 rotWithShape="0">
                <a:blip r:embed="rId2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2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10217</TotalTime>
  <Words>983</Words>
  <Application>Microsoft Office PowerPoint</Application>
  <PresentationFormat>On-screen Show (4:3)</PresentationFormat>
  <Paragraphs>284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Brush Script MT</vt:lpstr>
      <vt:lpstr>Calibri</vt:lpstr>
      <vt:lpstr>Cambria</vt:lpstr>
      <vt:lpstr>Cambria Math</vt:lpstr>
      <vt:lpstr>Wingdings</vt:lpstr>
      <vt:lpstr>Wingdings 2</vt:lpstr>
      <vt:lpstr>Theme2</vt:lpstr>
      <vt:lpstr>PowerPoint Presentation</vt:lpstr>
      <vt:lpstr>Φυσική για Μηχανικούς</vt:lpstr>
      <vt:lpstr>Φυσική για Μηχανικούς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956</cp:revision>
  <cp:lastPrinted>2019-11-14T08:09:52Z</cp:lastPrinted>
  <dcterms:created xsi:type="dcterms:W3CDTF">2006-08-16T00:00:00Z</dcterms:created>
  <dcterms:modified xsi:type="dcterms:W3CDTF">2020-12-17T11:58:52Z</dcterms:modified>
  <cp:contentStatus/>
</cp:coreProperties>
</file>